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9" r:id="rId1"/>
  </p:sldMasterIdLst>
  <p:notesMasterIdLst>
    <p:notesMasterId r:id="rId6"/>
  </p:notesMasterIdLst>
  <p:handoutMasterIdLst>
    <p:handoutMasterId r:id="rId7"/>
  </p:handoutMasterIdLst>
  <p:sldIdLst>
    <p:sldId id="2259" r:id="rId2"/>
    <p:sldId id="258" r:id="rId3"/>
    <p:sldId id="260" r:id="rId4"/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744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93D6"/>
    <a:srgbClr val="0082D0"/>
    <a:srgbClr val="DB7A00"/>
    <a:srgbClr val="008000"/>
    <a:srgbClr val="707070"/>
    <a:srgbClr val="666699"/>
    <a:srgbClr val="006699"/>
    <a:srgbClr val="EB4944"/>
    <a:srgbClr val="FFFFFF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93197" autoAdjust="0"/>
  </p:normalViewPr>
  <p:slideViewPr>
    <p:cSldViewPr snapToGrid="0" snapToObjects="1" showGuides="1">
      <p:cViewPr varScale="1">
        <p:scale>
          <a:sx n="80" d="100"/>
          <a:sy n="80" d="100"/>
        </p:scale>
        <p:origin x="970" y="48"/>
      </p:cViewPr>
      <p:guideLst>
        <p:guide pos="6744"/>
        <p:guide orient="horz" pos="2160"/>
        <p:guide pos="480"/>
      </p:guideLst>
    </p:cSldViewPr>
  </p:slideViewPr>
  <p:outlineViewPr>
    <p:cViewPr>
      <p:scale>
        <a:sx n="33" d="100"/>
        <a:sy n="33" d="100"/>
      </p:scale>
      <p:origin x="0" y="-16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29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hukewich, Caryn" userId="8a02adff-2877-49a1-87e6-8f7f70e050f3" providerId="ADAL" clId="{77B2F397-E674-469B-B2FC-691F1AB86B5D}"/>
    <pc:docChg chg="delSld modSld">
      <pc:chgData name="Dashukewich, Caryn" userId="8a02adff-2877-49a1-87e6-8f7f70e050f3" providerId="ADAL" clId="{77B2F397-E674-469B-B2FC-691F1AB86B5D}" dt="2022-06-09T18:19:29.265" v="8" actId="6549"/>
      <pc:docMkLst>
        <pc:docMk/>
      </pc:docMkLst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0" sldId="256"/>
        </pc:sldMkLst>
      </pc:sldChg>
      <pc:sldChg chg="modSp mod">
        <pc:chgData name="Dashukewich, Caryn" userId="8a02adff-2877-49a1-87e6-8f7f70e050f3" providerId="ADAL" clId="{77B2F397-E674-469B-B2FC-691F1AB86B5D}" dt="2022-06-09T18:19:29.265" v="8" actId="6549"/>
        <pc:sldMkLst>
          <pc:docMk/>
          <pc:sldMk cId="2806038922" sldId="257"/>
        </pc:sldMkLst>
        <pc:spChg chg="mod">
          <ac:chgData name="Dashukewich, Caryn" userId="8a02adff-2877-49a1-87e6-8f7f70e050f3" providerId="ADAL" clId="{77B2F397-E674-469B-B2FC-691F1AB86B5D}" dt="2022-06-09T18:19:29.265" v="8" actId="6549"/>
          <ac:spMkLst>
            <pc:docMk/>
            <pc:sldMk cId="2806038922" sldId="257"/>
            <ac:spMk id="3" creationId="{C424DC72-4A16-4777-A1BC-9F34FD2B4E6D}"/>
          </ac:spMkLst>
        </pc:spChg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3053953001" sldId="1893"/>
        </pc:sldMkLst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371749415" sldId="1955"/>
        </pc:sldMkLst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1144296815" sldId="1956"/>
        </pc:sldMkLst>
      </pc:sldChg>
      <pc:sldChg chg="del">
        <pc:chgData name="Dashukewich, Caryn" userId="8a02adff-2877-49a1-87e6-8f7f70e050f3" providerId="ADAL" clId="{77B2F397-E674-469B-B2FC-691F1AB86B5D}" dt="2022-06-09T18:19:12.012" v="1" actId="47"/>
        <pc:sldMkLst>
          <pc:docMk/>
          <pc:sldMk cId="3573941943" sldId="1959"/>
        </pc:sldMkLst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2446293501" sldId="1960"/>
        </pc:sldMkLst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3974717650" sldId="1961"/>
        </pc:sldMkLst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3450334226" sldId="1973"/>
        </pc:sldMkLst>
      </pc:sldChg>
      <pc:sldChg chg="del">
        <pc:chgData name="Dashukewich, Caryn" userId="8a02adff-2877-49a1-87e6-8f7f70e050f3" providerId="ADAL" clId="{77B2F397-E674-469B-B2FC-691F1AB86B5D}" dt="2022-06-09T18:19:12.012" v="1" actId="47"/>
        <pc:sldMkLst>
          <pc:docMk/>
          <pc:sldMk cId="2853539478" sldId="2212"/>
        </pc:sldMkLst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3911214690" sldId="2250"/>
        </pc:sldMkLst>
      </pc:sldChg>
      <pc:sldChg chg="del">
        <pc:chgData name="Dashukewich, Caryn" userId="8a02adff-2877-49a1-87e6-8f7f70e050f3" providerId="ADAL" clId="{77B2F397-E674-469B-B2FC-691F1AB86B5D}" dt="2022-06-09T18:19:14.202" v="2" actId="47"/>
        <pc:sldMkLst>
          <pc:docMk/>
          <pc:sldMk cId="3502936759" sldId="2252"/>
        </pc:sldMkLst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1749702164" sldId="2256"/>
        </pc:sldMkLst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2406724314" sldId="2257"/>
        </pc:sldMkLst>
      </pc:sldChg>
      <pc:sldChg chg="del">
        <pc:chgData name="Dashukewich, Caryn" userId="8a02adff-2877-49a1-87e6-8f7f70e050f3" providerId="ADAL" clId="{77B2F397-E674-469B-B2FC-691F1AB86B5D}" dt="2022-06-09T18:19:09.167" v="0" actId="47"/>
        <pc:sldMkLst>
          <pc:docMk/>
          <pc:sldMk cId="2065587950" sldId="2258"/>
        </pc:sldMkLst>
      </pc:sldChg>
      <pc:sldMasterChg chg="delSldLayout">
        <pc:chgData name="Dashukewich, Caryn" userId="8a02adff-2877-49a1-87e6-8f7f70e050f3" providerId="ADAL" clId="{77B2F397-E674-469B-B2FC-691F1AB86B5D}" dt="2022-06-09T18:19:12.012" v="1" actId="47"/>
        <pc:sldMasterMkLst>
          <pc:docMk/>
          <pc:sldMasterMk cId="3724695676" sldId="2147484079"/>
        </pc:sldMasterMkLst>
        <pc:sldLayoutChg chg="del">
          <pc:chgData name="Dashukewich, Caryn" userId="8a02adff-2877-49a1-87e6-8f7f70e050f3" providerId="ADAL" clId="{77B2F397-E674-469B-B2FC-691F1AB86B5D}" dt="2022-06-09T18:19:12.012" v="1" actId="47"/>
          <pc:sldLayoutMkLst>
            <pc:docMk/>
            <pc:sldMasterMk cId="3724695676" sldId="2147484079"/>
            <pc:sldLayoutMk cId="3221542561" sldId="2147484336"/>
          </pc:sldLayoutMkLst>
        </pc:sldLayoutChg>
        <pc:sldLayoutChg chg="del">
          <pc:chgData name="Dashukewich, Caryn" userId="8a02adff-2877-49a1-87e6-8f7f70e050f3" providerId="ADAL" clId="{77B2F397-E674-469B-B2FC-691F1AB86B5D}" dt="2022-06-09T18:19:09.167" v="0" actId="47"/>
          <pc:sldLayoutMkLst>
            <pc:docMk/>
            <pc:sldMasterMk cId="3724695676" sldId="2147484079"/>
            <pc:sldLayoutMk cId="1067455572" sldId="2147484339"/>
          </pc:sldLayoutMkLst>
        </pc:sldLayoutChg>
        <pc:sldLayoutChg chg="del">
          <pc:chgData name="Dashukewich, Caryn" userId="8a02adff-2877-49a1-87e6-8f7f70e050f3" providerId="ADAL" clId="{77B2F397-E674-469B-B2FC-691F1AB86B5D}" dt="2022-06-09T18:19:09.167" v="0" actId="47"/>
          <pc:sldLayoutMkLst>
            <pc:docMk/>
            <pc:sldMasterMk cId="3724695676" sldId="2147484079"/>
            <pc:sldLayoutMk cId="3040218993" sldId="214748434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4BA7F-4140-49DA-9022-E6FDA54E7D63}" type="doc">
      <dgm:prSet loTypeId="urn:microsoft.com/office/officeart/2011/layout/CircleProcess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7B3CA46-A710-4245-98A5-0D09E54B1BEB}">
      <dgm:prSet phldrT="[Text]"/>
      <dgm:spPr/>
      <dgm:t>
        <a:bodyPr/>
        <a:lstStyle/>
        <a:p>
          <a:r>
            <a:rPr lang="en-US" dirty="0"/>
            <a:t>Rotation 1:</a:t>
          </a:r>
        </a:p>
        <a:p>
          <a:r>
            <a:rPr lang="en-US" dirty="0"/>
            <a:t>NPD Automotive (MI)</a:t>
          </a:r>
        </a:p>
      </dgm:t>
    </dgm:pt>
    <dgm:pt modelId="{2162E83F-6CE4-4F76-9EB0-C58189F83CBB}" type="parTrans" cxnId="{34CA190E-AD93-4897-8893-455DC13BAE38}">
      <dgm:prSet/>
      <dgm:spPr/>
      <dgm:t>
        <a:bodyPr/>
        <a:lstStyle/>
        <a:p>
          <a:endParaRPr lang="en-US"/>
        </a:p>
      </dgm:t>
    </dgm:pt>
    <dgm:pt modelId="{6C30A694-2280-4583-8BDE-8B379275250B}" type="sibTrans" cxnId="{34CA190E-AD93-4897-8893-455DC13BAE38}">
      <dgm:prSet/>
      <dgm:spPr/>
      <dgm:t>
        <a:bodyPr/>
        <a:lstStyle/>
        <a:p>
          <a:endParaRPr lang="en-US"/>
        </a:p>
      </dgm:t>
    </dgm:pt>
    <dgm:pt modelId="{7B97916B-6338-4C3A-8BDE-9446575C9496}">
      <dgm:prSet phldrT="[Text]"/>
      <dgm:spPr/>
      <dgm:t>
        <a:bodyPr/>
        <a:lstStyle/>
        <a:p>
          <a:r>
            <a:rPr lang="en-US" dirty="0"/>
            <a:t>Rotation 3:</a:t>
          </a:r>
        </a:p>
        <a:p>
          <a:r>
            <a:rPr lang="en-US" dirty="0"/>
            <a:t>Application Engineering</a:t>
          </a:r>
        </a:p>
        <a:p>
          <a:r>
            <a:rPr lang="en-US" dirty="0"/>
            <a:t>(Danboro)</a:t>
          </a:r>
        </a:p>
      </dgm:t>
    </dgm:pt>
    <dgm:pt modelId="{EA8367E8-8F9C-4B01-99F0-A05E4F6E9DB2}" type="parTrans" cxnId="{9D45792D-8524-4179-855B-B8F589E9592C}">
      <dgm:prSet/>
      <dgm:spPr/>
      <dgm:t>
        <a:bodyPr/>
        <a:lstStyle/>
        <a:p>
          <a:endParaRPr lang="en-US"/>
        </a:p>
      </dgm:t>
    </dgm:pt>
    <dgm:pt modelId="{8893F9E8-AF9A-48B7-B541-4D4DC0F44B9C}" type="sibTrans" cxnId="{9D45792D-8524-4179-855B-B8F589E9592C}">
      <dgm:prSet/>
      <dgm:spPr/>
      <dgm:t>
        <a:bodyPr/>
        <a:lstStyle/>
        <a:p>
          <a:endParaRPr lang="en-US"/>
        </a:p>
      </dgm:t>
    </dgm:pt>
    <dgm:pt modelId="{06D444D3-DD75-467A-9F11-08341FC3CA1E}">
      <dgm:prSet phldrT="[Text]"/>
      <dgm:spPr/>
      <dgm:t>
        <a:bodyPr/>
        <a:lstStyle/>
        <a:p>
          <a:r>
            <a:rPr lang="en-US" dirty="0"/>
            <a:t>Engineering Role</a:t>
          </a:r>
        </a:p>
      </dgm:t>
    </dgm:pt>
    <dgm:pt modelId="{8F91931C-0586-4B83-BB3A-0F4D94A27B3A}" type="parTrans" cxnId="{C3B19D4A-68C1-42FF-B685-8192A0473339}">
      <dgm:prSet/>
      <dgm:spPr/>
      <dgm:t>
        <a:bodyPr/>
        <a:lstStyle/>
        <a:p>
          <a:endParaRPr lang="en-US"/>
        </a:p>
      </dgm:t>
    </dgm:pt>
    <dgm:pt modelId="{E4B8DD30-7EFC-497C-9710-6ECF0E95283C}" type="sibTrans" cxnId="{C3B19D4A-68C1-42FF-B685-8192A0473339}">
      <dgm:prSet/>
      <dgm:spPr/>
      <dgm:t>
        <a:bodyPr/>
        <a:lstStyle/>
        <a:p>
          <a:endParaRPr lang="en-US"/>
        </a:p>
      </dgm:t>
    </dgm:pt>
    <dgm:pt modelId="{58B29C51-3856-4089-AB63-DE017E439DFD}">
      <dgm:prSet phldrT="[Text]"/>
      <dgm:spPr/>
      <dgm:t>
        <a:bodyPr/>
        <a:lstStyle/>
        <a:p>
          <a:r>
            <a:rPr lang="en-US" dirty="0"/>
            <a:t>Rotation 2:</a:t>
          </a:r>
        </a:p>
        <a:p>
          <a:r>
            <a:rPr lang="en-US" dirty="0"/>
            <a:t>Manufacturing Engineering</a:t>
          </a:r>
        </a:p>
        <a:p>
          <a:r>
            <a:rPr lang="en-US" dirty="0"/>
            <a:t>(Galway)</a:t>
          </a:r>
        </a:p>
      </dgm:t>
    </dgm:pt>
    <dgm:pt modelId="{F3826AAD-E067-49AB-8A2E-49CAB5C941AB}" type="parTrans" cxnId="{CF8F096A-C24C-4C66-A3ED-FFA90FAA4BCA}">
      <dgm:prSet/>
      <dgm:spPr/>
      <dgm:t>
        <a:bodyPr/>
        <a:lstStyle/>
        <a:p>
          <a:endParaRPr lang="en-US"/>
        </a:p>
      </dgm:t>
    </dgm:pt>
    <dgm:pt modelId="{D1384285-DB47-42B9-8C5E-23BEC94BB075}" type="sibTrans" cxnId="{CF8F096A-C24C-4C66-A3ED-FFA90FAA4BCA}">
      <dgm:prSet/>
      <dgm:spPr/>
      <dgm:t>
        <a:bodyPr/>
        <a:lstStyle/>
        <a:p>
          <a:endParaRPr lang="en-US"/>
        </a:p>
      </dgm:t>
    </dgm:pt>
    <dgm:pt modelId="{AC8FDC63-8AAF-44D1-B9F2-8B1A0D1171AE}" type="pres">
      <dgm:prSet presAssocID="{7684BA7F-4140-49DA-9022-E6FDA54E7D6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37B314AD-B27E-4193-955B-66F7486E341E}" type="pres">
      <dgm:prSet presAssocID="{06D444D3-DD75-467A-9F11-08341FC3CA1E}" presName="Accent4" presStyleCnt="0"/>
      <dgm:spPr/>
    </dgm:pt>
    <dgm:pt modelId="{9418E65E-CA00-4574-A81F-51E903D5F90E}" type="pres">
      <dgm:prSet presAssocID="{06D444D3-DD75-467A-9F11-08341FC3CA1E}" presName="Accent" presStyleLbl="node1" presStyleIdx="0" presStyleCnt="4"/>
      <dgm:spPr/>
    </dgm:pt>
    <dgm:pt modelId="{D352BB3E-8850-4BDB-8DFC-72ED5B1FC37A}" type="pres">
      <dgm:prSet presAssocID="{06D444D3-DD75-467A-9F11-08341FC3CA1E}" presName="ParentBackground4" presStyleCnt="0"/>
      <dgm:spPr/>
    </dgm:pt>
    <dgm:pt modelId="{9648F1B3-9D0D-448F-94E1-53B749A29866}" type="pres">
      <dgm:prSet presAssocID="{06D444D3-DD75-467A-9F11-08341FC3CA1E}" presName="ParentBackground" presStyleLbl="fgAcc1" presStyleIdx="0" presStyleCnt="4"/>
      <dgm:spPr/>
    </dgm:pt>
    <dgm:pt modelId="{E9640CBD-14BE-4E9B-A43A-7D5973EFA0A9}" type="pres">
      <dgm:prSet presAssocID="{06D444D3-DD75-467A-9F11-08341FC3CA1E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14A04A4-F4FF-41FC-823E-9D5DFD1937E5}" type="pres">
      <dgm:prSet presAssocID="{7B97916B-6338-4C3A-8BDE-9446575C9496}" presName="Accent3" presStyleCnt="0"/>
      <dgm:spPr/>
    </dgm:pt>
    <dgm:pt modelId="{5EC32736-706B-44F0-B9B2-3436021A9037}" type="pres">
      <dgm:prSet presAssocID="{7B97916B-6338-4C3A-8BDE-9446575C9496}" presName="Accent" presStyleLbl="node1" presStyleIdx="1" presStyleCnt="4"/>
      <dgm:spPr/>
    </dgm:pt>
    <dgm:pt modelId="{70B0EBC2-020B-4EB2-979B-01E017C2F3AF}" type="pres">
      <dgm:prSet presAssocID="{7B97916B-6338-4C3A-8BDE-9446575C9496}" presName="ParentBackground3" presStyleCnt="0"/>
      <dgm:spPr/>
    </dgm:pt>
    <dgm:pt modelId="{37BCE563-1863-4F74-B48D-9208C994DCE7}" type="pres">
      <dgm:prSet presAssocID="{7B97916B-6338-4C3A-8BDE-9446575C9496}" presName="ParentBackground" presStyleLbl="fgAcc1" presStyleIdx="1" presStyleCnt="4"/>
      <dgm:spPr/>
    </dgm:pt>
    <dgm:pt modelId="{D7A1398B-99B0-4146-A542-66AF3DA56A1C}" type="pres">
      <dgm:prSet presAssocID="{7B97916B-6338-4C3A-8BDE-9446575C949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1732475-E010-421A-866D-0D9093C60842}" type="pres">
      <dgm:prSet presAssocID="{58B29C51-3856-4089-AB63-DE017E439DFD}" presName="Accent2" presStyleCnt="0"/>
      <dgm:spPr/>
    </dgm:pt>
    <dgm:pt modelId="{072D380A-ED8F-41FC-8A20-35C839D25146}" type="pres">
      <dgm:prSet presAssocID="{58B29C51-3856-4089-AB63-DE017E439DFD}" presName="Accent" presStyleLbl="node1" presStyleIdx="2" presStyleCnt="4"/>
      <dgm:spPr/>
    </dgm:pt>
    <dgm:pt modelId="{7FD606C5-533B-4BE7-A9B9-1BCB803EFB24}" type="pres">
      <dgm:prSet presAssocID="{58B29C51-3856-4089-AB63-DE017E439DFD}" presName="ParentBackground2" presStyleCnt="0"/>
      <dgm:spPr/>
    </dgm:pt>
    <dgm:pt modelId="{5D5CADA9-AA6D-409B-87EA-11BF3878C72A}" type="pres">
      <dgm:prSet presAssocID="{58B29C51-3856-4089-AB63-DE017E439DFD}" presName="ParentBackground" presStyleLbl="fgAcc1" presStyleIdx="2" presStyleCnt="4"/>
      <dgm:spPr/>
    </dgm:pt>
    <dgm:pt modelId="{E5F5BFDF-C34E-4A7A-A803-5AAD8CC2A04B}" type="pres">
      <dgm:prSet presAssocID="{58B29C51-3856-4089-AB63-DE017E439DF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AAA4B4B-E3D5-4F85-B4EA-A4C5F96F075F}" type="pres">
      <dgm:prSet presAssocID="{47B3CA46-A710-4245-98A5-0D09E54B1BEB}" presName="Accent1" presStyleCnt="0"/>
      <dgm:spPr/>
    </dgm:pt>
    <dgm:pt modelId="{A952A852-F9C7-40C7-88AD-F9A1339DBF65}" type="pres">
      <dgm:prSet presAssocID="{47B3CA46-A710-4245-98A5-0D09E54B1BEB}" presName="Accent" presStyleLbl="node1" presStyleIdx="3" presStyleCnt="4"/>
      <dgm:spPr/>
    </dgm:pt>
    <dgm:pt modelId="{BA035F6E-6111-429A-8BC6-24D23EFEDF34}" type="pres">
      <dgm:prSet presAssocID="{47B3CA46-A710-4245-98A5-0D09E54B1BEB}" presName="ParentBackground1" presStyleCnt="0"/>
      <dgm:spPr/>
    </dgm:pt>
    <dgm:pt modelId="{517462DB-B0BE-4558-A80E-67F71B6D868E}" type="pres">
      <dgm:prSet presAssocID="{47B3CA46-A710-4245-98A5-0D09E54B1BEB}" presName="ParentBackground" presStyleLbl="fgAcc1" presStyleIdx="3" presStyleCnt="4"/>
      <dgm:spPr/>
    </dgm:pt>
    <dgm:pt modelId="{DDBC9947-0736-47E3-962D-DCE596F4B9C9}" type="pres">
      <dgm:prSet presAssocID="{47B3CA46-A710-4245-98A5-0D09E54B1BE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34CA190E-AD93-4897-8893-455DC13BAE38}" srcId="{7684BA7F-4140-49DA-9022-E6FDA54E7D63}" destId="{47B3CA46-A710-4245-98A5-0D09E54B1BEB}" srcOrd="0" destOrd="0" parTransId="{2162E83F-6CE4-4F76-9EB0-C58189F83CBB}" sibTransId="{6C30A694-2280-4583-8BDE-8B379275250B}"/>
    <dgm:cxn modelId="{BFECB323-DC7A-4BCF-9C40-9372465CFBE2}" type="presOf" srcId="{7B97916B-6338-4C3A-8BDE-9446575C9496}" destId="{37BCE563-1863-4F74-B48D-9208C994DCE7}" srcOrd="0" destOrd="0" presId="urn:microsoft.com/office/officeart/2011/layout/CircleProcess"/>
    <dgm:cxn modelId="{9D45792D-8524-4179-855B-B8F589E9592C}" srcId="{7684BA7F-4140-49DA-9022-E6FDA54E7D63}" destId="{7B97916B-6338-4C3A-8BDE-9446575C9496}" srcOrd="2" destOrd="0" parTransId="{EA8367E8-8F9C-4B01-99F0-A05E4F6E9DB2}" sibTransId="{8893F9E8-AF9A-48B7-B541-4D4DC0F44B9C}"/>
    <dgm:cxn modelId="{5F41DF66-EC5A-40C7-9316-1E49C5F666AE}" type="presOf" srcId="{58B29C51-3856-4089-AB63-DE017E439DFD}" destId="{5D5CADA9-AA6D-409B-87EA-11BF3878C72A}" srcOrd="0" destOrd="0" presId="urn:microsoft.com/office/officeart/2011/layout/CircleProcess"/>
    <dgm:cxn modelId="{CF8F096A-C24C-4C66-A3ED-FFA90FAA4BCA}" srcId="{7684BA7F-4140-49DA-9022-E6FDA54E7D63}" destId="{58B29C51-3856-4089-AB63-DE017E439DFD}" srcOrd="1" destOrd="0" parTransId="{F3826AAD-E067-49AB-8A2E-49CAB5C941AB}" sibTransId="{D1384285-DB47-42B9-8C5E-23BEC94BB075}"/>
    <dgm:cxn modelId="{C3B19D4A-68C1-42FF-B685-8192A0473339}" srcId="{7684BA7F-4140-49DA-9022-E6FDA54E7D63}" destId="{06D444D3-DD75-467A-9F11-08341FC3CA1E}" srcOrd="3" destOrd="0" parTransId="{8F91931C-0586-4B83-BB3A-0F4D94A27B3A}" sibTransId="{E4B8DD30-7EFC-497C-9710-6ECF0E95283C}"/>
    <dgm:cxn modelId="{AA655051-895F-490A-9B97-46C7EDF19335}" type="presOf" srcId="{7B97916B-6338-4C3A-8BDE-9446575C9496}" destId="{D7A1398B-99B0-4146-A542-66AF3DA56A1C}" srcOrd="1" destOrd="0" presId="urn:microsoft.com/office/officeart/2011/layout/CircleProcess"/>
    <dgm:cxn modelId="{B086FE99-9C90-45F2-874D-1AC4C8ED77BE}" type="presOf" srcId="{47B3CA46-A710-4245-98A5-0D09E54B1BEB}" destId="{DDBC9947-0736-47E3-962D-DCE596F4B9C9}" srcOrd="1" destOrd="0" presId="urn:microsoft.com/office/officeart/2011/layout/CircleProcess"/>
    <dgm:cxn modelId="{3A9C3E9F-63DA-43E4-B3B7-2FEA791A1B27}" type="presOf" srcId="{06D444D3-DD75-467A-9F11-08341FC3CA1E}" destId="{9648F1B3-9D0D-448F-94E1-53B749A29866}" srcOrd="0" destOrd="0" presId="urn:microsoft.com/office/officeart/2011/layout/CircleProcess"/>
    <dgm:cxn modelId="{CE8733B3-F5B5-4A15-A9C6-E0208F8A161A}" type="presOf" srcId="{7684BA7F-4140-49DA-9022-E6FDA54E7D63}" destId="{AC8FDC63-8AAF-44D1-B9F2-8B1A0D1171AE}" srcOrd="0" destOrd="0" presId="urn:microsoft.com/office/officeart/2011/layout/CircleProcess"/>
    <dgm:cxn modelId="{6EF3F3C1-7D76-442F-8BDF-1DA4CE437BD8}" type="presOf" srcId="{06D444D3-DD75-467A-9F11-08341FC3CA1E}" destId="{E9640CBD-14BE-4E9B-A43A-7D5973EFA0A9}" srcOrd="1" destOrd="0" presId="urn:microsoft.com/office/officeart/2011/layout/CircleProcess"/>
    <dgm:cxn modelId="{C7349EE0-C32F-471D-8E88-9AE5DA38AEDE}" type="presOf" srcId="{58B29C51-3856-4089-AB63-DE017E439DFD}" destId="{E5F5BFDF-C34E-4A7A-A803-5AAD8CC2A04B}" srcOrd="1" destOrd="0" presId="urn:microsoft.com/office/officeart/2011/layout/CircleProcess"/>
    <dgm:cxn modelId="{8CD7ABFA-485A-4715-8D9E-3D1DE19ED14C}" type="presOf" srcId="{47B3CA46-A710-4245-98A5-0D09E54B1BEB}" destId="{517462DB-B0BE-4558-A80E-67F71B6D868E}" srcOrd="0" destOrd="0" presId="urn:microsoft.com/office/officeart/2011/layout/CircleProcess"/>
    <dgm:cxn modelId="{4F6373E5-C415-400A-9CDC-FDF8789F5291}" type="presParOf" srcId="{AC8FDC63-8AAF-44D1-B9F2-8B1A0D1171AE}" destId="{37B314AD-B27E-4193-955B-66F7486E341E}" srcOrd="0" destOrd="0" presId="urn:microsoft.com/office/officeart/2011/layout/CircleProcess"/>
    <dgm:cxn modelId="{1F372B9F-77D0-4225-B72E-743529EE702F}" type="presParOf" srcId="{37B314AD-B27E-4193-955B-66F7486E341E}" destId="{9418E65E-CA00-4574-A81F-51E903D5F90E}" srcOrd="0" destOrd="0" presId="urn:microsoft.com/office/officeart/2011/layout/CircleProcess"/>
    <dgm:cxn modelId="{A821872B-61D3-4635-A66E-B637B63C0D86}" type="presParOf" srcId="{AC8FDC63-8AAF-44D1-B9F2-8B1A0D1171AE}" destId="{D352BB3E-8850-4BDB-8DFC-72ED5B1FC37A}" srcOrd="1" destOrd="0" presId="urn:microsoft.com/office/officeart/2011/layout/CircleProcess"/>
    <dgm:cxn modelId="{E79B3F2A-14C5-495E-8D2D-2938A4C8E9E0}" type="presParOf" srcId="{D352BB3E-8850-4BDB-8DFC-72ED5B1FC37A}" destId="{9648F1B3-9D0D-448F-94E1-53B749A29866}" srcOrd="0" destOrd="0" presId="urn:microsoft.com/office/officeart/2011/layout/CircleProcess"/>
    <dgm:cxn modelId="{7BCA0429-298F-4D44-B395-54DD7886E21D}" type="presParOf" srcId="{AC8FDC63-8AAF-44D1-B9F2-8B1A0D1171AE}" destId="{E9640CBD-14BE-4E9B-A43A-7D5973EFA0A9}" srcOrd="2" destOrd="0" presId="urn:microsoft.com/office/officeart/2011/layout/CircleProcess"/>
    <dgm:cxn modelId="{80846346-ECB5-4886-9BEF-C6F7299AEB47}" type="presParOf" srcId="{AC8FDC63-8AAF-44D1-B9F2-8B1A0D1171AE}" destId="{414A04A4-F4FF-41FC-823E-9D5DFD1937E5}" srcOrd="3" destOrd="0" presId="urn:microsoft.com/office/officeart/2011/layout/CircleProcess"/>
    <dgm:cxn modelId="{91194B23-2B08-4254-81BB-9FC513EFD197}" type="presParOf" srcId="{414A04A4-F4FF-41FC-823E-9D5DFD1937E5}" destId="{5EC32736-706B-44F0-B9B2-3436021A9037}" srcOrd="0" destOrd="0" presId="urn:microsoft.com/office/officeart/2011/layout/CircleProcess"/>
    <dgm:cxn modelId="{5E70AFE8-D202-4928-AB59-16FA8CDEE240}" type="presParOf" srcId="{AC8FDC63-8AAF-44D1-B9F2-8B1A0D1171AE}" destId="{70B0EBC2-020B-4EB2-979B-01E017C2F3AF}" srcOrd="4" destOrd="0" presId="urn:microsoft.com/office/officeart/2011/layout/CircleProcess"/>
    <dgm:cxn modelId="{5DA65AF4-7482-4284-933A-0A67339D3635}" type="presParOf" srcId="{70B0EBC2-020B-4EB2-979B-01E017C2F3AF}" destId="{37BCE563-1863-4F74-B48D-9208C994DCE7}" srcOrd="0" destOrd="0" presId="urn:microsoft.com/office/officeart/2011/layout/CircleProcess"/>
    <dgm:cxn modelId="{72A742D5-28E5-4679-B756-B5A44D0814F1}" type="presParOf" srcId="{AC8FDC63-8AAF-44D1-B9F2-8B1A0D1171AE}" destId="{D7A1398B-99B0-4146-A542-66AF3DA56A1C}" srcOrd="5" destOrd="0" presId="urn:microsoft.com/office/officeart/2011/layout/CircleProcess"/>
    <dgm:cxn modelId="{91D2F406-5FD4-4C7B-A7AE-1F2AC80392D0}" type="presParOf" srcId="{AC8FDC63-8AAF-44D1-B9F2-8B1A0D1171AE}" destId="{81732475-E010-421A-866D-0D9093C60842}" srcOrd="6" destOrd="0" presId="urn:microsoft.com/office/officeart/2011/layout/CircleProcess"/>
    <dgm:cxn modelId="{B5B348A7-B7DA-4193-93A3-7D903BD1CEE6}" type="presParOf" srcId="{81732475-E010-421A-866D-0D9093C60842}" destId="{072D380A-ED8F-41FC-8A20-35C839D25146}" srcOrd="0" destOrd="0" presId="urn:microsoft.com/office/officeart/2011/layout/CircleProcess"/>
    <dgm:cxn modelId="{AA8211BE-2DEA-40BC-B3C8-C4EAC909B192}" type="presParOf" srcId="{AC8FDC63-8AAF-44D1-B9F2-8B1A0D1171AE}" destId="{7FD606C5-533B-4BE7-A9B9-1BCB803EFB24}" srcOrd="7" destOrd="0" presId="urn:microsoft.com/office/officeart/2011/layout/CircleProcess"/>
    <dgm:cxn modelId="{D1CF094B-27E9-4E5A-84D7-6C0721BA23BE}" type="presParOf" srcId="{7FD606C5-533B-4BE7-A9B9-1BCB803EFB24}" destId="{5D5CADA9-AA6D-409B-87EA-11BF3878C72A}" srcOrd="0" destOrd="0" presId="urn:microsoft.com/office/officeart/2011/layout/CircleProcess"/>
    <dgm:cxn modelId="{CCA0F7AF-396F-4799-98AA-E3F95CB3F36B}" type="presParOf" srcId="{AC8FDC63-8AAF-44D1-B9F2-8B1A0D1171AE}" destId="{E5F5BFDF-C34E-4A7A-A803-5AAD8CC2A04B}" srcOrd="8" destOrd="0" presId="urn:microsoft.com/office/officeart/2011/layout/CircleProcess"/>
    <dgm:cxn modelId="{0458B30E-B100-4DC4-A8A5-485355D31874}" type="presParOf" srcId="{AC8FDC63-8AAF-44D1-B9F2-8B1A0D1171AE}" destId="{6AAA4B4B-E3D5-4F85-B4EA-A4C5F96F075F}" srcOrd="9" destOrd="0" presId="urn:microsoft.com/office/officeart/2011/layout/CircleProcess"/>
    <dgm:cxn modelId="{166218BB-0811-4F01-A1F2-A354E9B78FF4}" type="presParOf" srcId="{6AAA4B4B-E3D5-4F85-B4EA-A4C5F96F075F}" destId="{A952A852-F9C7-40C7-88AD-F9A1339DBF65}" srcOrd="0" destOrd="0" presId="urn:microsoft.com/office/officeart/2011/layout/CircleProcess"/>
    <dgm:cxn modelId="{DBAD15A8-A446-4637-96D4-90FC863505D5}" type="presParOf" srcId="{AC8FDC63-8AAF-44D1-B9F2-8B1A0D1171AE}" destId="{BA035F6E-6111-429A-8BC6-24D23EFEDF34}" srcOrd="10" destOrd="0" presId="urn:microsoft.com/office/officeart/2011/layout/CircleProcess"/>
    <dgm:cxn modelId="{8ED7DE1B-1312-4454-894E-1FFD1F7EA7B0}" type="presParOf" srcId="{BA035F6E-6111-429A-8BC6-24D23EFEDF34}" destId="{517462DB-B0BE-4558-A80E-67F71B6D868E}" srcOrd="0" destOrd="0" presId="urn:microsoft.com/office/officeart/2011/layout/CircleProcess"/>
    <dgm:cxn modelId="{4C7B0EF0-1ADF-4A1D-AF90-AF0089525A71}" type="presParOf" srcId="{AC8FDC63-8AAF-44D1-B9F2-8B1A0D1171AE}" destId="{DDBC9947-0736-47E3-962D-DCE596F4B9C9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8E65E-CA00-4574-A81F-51E903D5F90E}">
      <dsp:nvSpPr>
        <dsp:cNvPr id="0" name=""/>
        <dsp:cNvSpPr/>
      </dsp:nvSpPr>
      <dsp:spPr>
        <a:xfrm>
          <a:off x="4447718" y="718886"/>
          <a:ext cx="1331103" cy="1331172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8F1B3-9D0D-448F-94E1-53B749A29866}">
      <dsp:nvSpPr>
        <dsp:cNvPr id="0" name=""/>
        <dsp:cNvSpPr/>
      </dsp:nvSpPr>
      <dsp:spPr>
        <a:xfrm>
          <a:off x="4492240" y="763266"/>
          <a:ext cx="1242630" cy="124241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Engineering Role</a:t>
          </a:r>
        </a:p>
      </dsp:txBody>
      <dsp:txXfrm>
        <a:off x="4669759" y="940787"/>
        <a:ext cx="887592" cy="887370"/>
      </dsp:txXfrm>
    </dsp:sp>
    <dsp:sp modelId="{5EC32736-706B-44F0-B9B2-3436021A9037}">
      <dsp:nvSpPr>
        <dsp:cNvPr id="0" name=""/>
        <dsp:cNvSpPr/>
      </dsp:nvSpPr>
      <dsp:spPr>
        <a:xfrm rot="2700000">
          <a:off x="3066373" y="718792"/>
          <a:ext cx="1331125" cy="1331125"/>
        </a:xfrm>
        <a:prstGeom prst="teardrop">
          <a:avLst>
            <a:gd name="adj" fmla="val 100000"/>
          </a:avLst>
        </a:prstGeom>
        <a:solidFill>
          <a:schemeClr val="accent1">
            <a:shade val="80000"/>
            <a:hueOff val="270038"/>
            <a:satOff val="-26669"/>
            <a:lumOff val="135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CE563-1863-4F74-B48D-9208C994DCE7}">
      <dsp:nvSpPr>
        <dsp:cNvPr id="0" name=""/>
        <dsp:cNvSpPr/>
      </dsp:nvSpPr>
      <dsp:spPr>
        <a:xfrm>
          <a:off x="3116614" y="763266"/>
          <a:ext cx="1242630" cy="124241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70038"/>
              <a:satOff val="-26669"/>
              <a:lumOff val="135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Rotation 3: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Application Engineering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(Danboro)</a:t>
          </a:r>
        </a:p>
      </dsp:txBody>
      <dsp:txXfrm>
        <a:off x="3294133" y="940787"/>
        <a:ext cx="887592" cy="887370"/>
      </dsp:txXfrm>
    </dsp:sp>
    <dsp:sp modelId="{072D380A-ED8F-41FC-8A20-35C839D25146}">
      <dsp:nvSpPr>
        <dsp:cNvPr id="0" name=""/>
        <dsp:cNvSpPr/>
      </dsp:nvSpPr>
      <dsp:spPr>
        <a:xfrm rot="2700000">
          <a:off x="1696455" y="718792"/>
          <a:ext cx="1331125" cy="1331125"/>
        </a:xfrm>
        <a:prstGeom prst="teardrop">
          <a:avLst>
            <a:gd name="adj" fmla="val 100000"/>
          </a:avLst>
        </a:prstGeom>
        <a:solidFill>
          <a:schemeClr val="accent1">
            <a:shade val="80000"/>
            <a:hueOff val="540076"/>
            <a:satOff val="-53337"/>
            <a:lumOff val="27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CADA9-AA6D-409B-87EA-11BF3878C72A}">
      <dsp:nvSpPr>
        <dsp:cNvPr id="0" name=""/>
        <dsp:cNvSpPr/>
      </dsp:nvSpPr>
      <dsp:spPr>
        <a:xfrm>
          <a:off x="1740988" y="763266"/>
          <a:ext cx="1242630" cy="124241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40076"/>
              <a:satOff val="-53337"/>
              <a:lumOff val="27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Rotation 2: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Manufacturing Engineering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(Galway)</a:t>
          </a:r>
        </a:p>
      </dsp:txBody>
      <dsp:txXfrm>
        <a:off x="1918506" y="940787"/>
        <a:ext cx="887592" cy="887370"/>
      </dsp:txXfrm>
    </dsp:sp>
    <dsp:sp modelId="{A952A852-F9C7-40C7-88AD-F9A1339DBF65}">
      <dsp:nvSpPr>
        <dsp:cNvPr id="0" name=""/>
        <dsp:cNvSpPr/>
      </dsp:nvSpPr>
      <dsp:spPr>
        <a:xfrm rot="2700000">
          <a:off x="320828" y="718792"/>
          <a:ext cx="1331125" cy="1331125"/>
        </a:xfrm>
        <a:prstGeom prst="teardrop">
          <a:avLst>
            <a:gd name="adj" fmla="val 100000"/>
          </a:avLst>
        </a:prstGeom>
        <a:solidFill>
          <a:schemeClr val="accent1">
            <a:shade val="80000"/>
            <a:hueOff val="810114"/>
            <a:satOff val="-80006"/>
            <a:lumOff val="407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462DB-B0BE-4558-A80E-67F71B6D868E}">
      <dsp:nvSpPr>
        <dsp:cNvPr id="0" name=""/>
        <dsp:cNvSpPr/>
      </dsp:nvSpPr>
      <dsp:spPr>
        <a:xfrm>
          <a:off x="365361" y="763266"/>
          <a:ext cx="1242630" cy="124241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810114"/>
              <a:satOff val="-80006"/>
              <a:lumOff val="407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Rotation 1: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NPD Automotive (MI)</a:t>
          </a:r>
        </a:p>
      </dsp:txBody>
      <dsp:txXfrm>
        <a:off x="542880" y="940787"/>
        <a:ext cx="887592" cy="887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0720CD-8C54-6842-89D0-E314E3F2C9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11E4B-0D84-F344-AAA9-5155BEFEC7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857AC-219F-FB43-8953-DF89DF528F4A}" type="datetimeFigureOut">
              <a:rPr lang="en-US" smtClean="0">
                <a:latin typeface="Calibri Light" panose="020F0302020204030204" pitchFamily="34" charset="0"/>
              </a:rPr>
              <a:t>6/9/2022</a:t>
            </a:fld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DC12E-E375-7C46-8EBA-3779AABB27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687BB-06AF-B845-BE47-A597BAD7F7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ECE80-C5D3-9A40-9FDD-FC6BD115A789}" type="slidenum">
              <a:rPr lang="en-US" smtClean="0">
                <a:latin typeface="Calibri Light" panose="020F0302020204030204" pitchFamily="34" charset="0"/>
              </a:rPr>
              <a:t>‹#›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08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D8D6BFD6-EB05-0740-9273-F8413E97BA2E}" type="datetimeFigureOut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8E1403A6-8B22-4846-9035-81692F43A9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38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with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1044-FC0A-B84F-AD6B-FF4634952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7792" y="891257"/>
            <a:ext cx="10162573" cy="2618706"/>
          </a:xfrm>
        </p:spPr>
        <p:txBody>
          <a:bodyPr anchor="b"/>
          <a:lstStyle>
            <a:lvl1pPr algn="l">
              <a:defRPr sz="6000" b="0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4CC594-50C5-B44E-BE85-4D53B2FFB8DC}"/>
              </a:ext>
            </a:extLst>
          </p:cNvPr>
          <p:cNvCxnSpPr/>
          <p:nvPr userDrawn="1"/>
        </p:nvCxnSpPr>
        <p:spPr>
          <a:xfrm>
            <a:off x="407505" y="3508327"/>
            <a:ext cx="11373678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86F91AB1-3DA1-5E47-ACE7-98BCFE2DF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42" y="3602038"/>
            <a:ext cx="11521633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0B58988-036C-5B48-B446-CBC77E04D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68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524D1-2462-E64C-817A-160CB1F90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214435"/>
            <a:ext cx="11430000" cy="400051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5D654-5513-5E4A-B0E9-01CB4A677517}"/>
              </a:ext>
            </a:extLst>
          </p:cNvPr>
          <p:cNvCxnSpPr/>
          <p:nvPr userDrawn="1"/>
        </p:nvCxnSpPr>
        <p:spPr>
          <a:xfrm>
            <a:off x="5274469" y="1671638"/>
            <a:ext cx="164306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Text">
            <a:extLst>
              <a:ext uri="{FF2B5EF4-FFF2-40B4-BE49-F238E27FC236}">
                <a16:creationId xmlns:a16="http://schemas.microsoft.com/office/drawing/2014/main" id="{30BFF2E0-A0CC-E541-9CC7-1C6D52355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1706543"/>
            <a:ext cx="11430000" cy="29626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6615C1A-09A7-1847-897D-37CC38050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9314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Grey Titl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524D1-2462-E64C-817A-160CB1F90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214435"/>
            <a:ext cx="11430000" cy="400051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30BFF2E0-A0CC-E541-9CC7-1C6D52355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1706543"/>
            <a:ext cx="11430000" cy="29626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6509C-A20C-914A-80CC-13D9CC0F588E}"/>
              </a:ext>
            </a:extLst>
          </p:cNvPr>
          <p:cNvCxnSpPr/>
          <p:nvPr userDrawn="1"/>
        </p:nvCxnSpPr>
        <p:spPr>
          <a:xfrm>
            <a:off x="5274469" y="1671638"/>
            <a:ext cx="1643062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942F3B6-8C8F-204D-9EE6-2049EAF28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554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y Title with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381000" y="1706543"/>
            <a:ext cx="11430000" cy="29626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524D1-2462-E64C-817A-160CB1F90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214435"/>
            <a:ext cx="11430000" cy="400051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5D654-5513-5E4A-B0E9-01CB4A677517}"/>
              </a:ext>
            </a:extLst>
          </p:cNvPr>
          <p:cNvCxnSpPr/>
          <p:nvPr userDrawn="1"/>
        </p:nvCxnSpPr>
        <p:spPr>
          <a:xfrm>
            <a:off x="5274469" y="1671638"/>
            <a:ext cx="16430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56D110A-56C6-8149-BFF4-FA6D2A30FDD9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B189BF-3EA4-B64A-A176-D3D5FBC52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E296E2F-C043-FA47-8B2F-41719B00A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0358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with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381000" y="1706543"/>
            <a:ext cx="11430000" cy="29626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524D1-2462-E64C-817A-160CB1F90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214435"/>
            <a:ext cx="11430000" cy="400051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5D654-5513-5E4A-B0E9-01CB4A677517}"/>
              </a:ext>
            </a:extLst>
          </p:cNvPr>
          <p:cNvCxnSpPr/>
          <p:nvPr userDrawn="1"/>
        </p:nvCxnSpPr>
        <p:spPr>
          <a:xfrm>
            <a:off x="5274469" y="1671638"/>
            <a:ext cx="16430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56D110A-56C6-8149-BFF4-FA6D2A30FDD9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B189BF-3EA4-B64A-A176-D3D5FBC52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051C6F8-A3A1-3046-8652-83FF7338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56068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enn Blue Title with Header">
    <p:bg>
      <p:bgPr>
        <a:solidFill>
          <a:srgbClr val="009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381000" y="1706543"/>
            <a:ext cx="11430000" cy="29626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tx2"/>
                </a:solidFill>
              </a:defRPr>
            </a:lvl1pPr>
          </a:lstStyle>
          <a:p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524D1-2462-E64C-817A-160CB1F90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214435"/>
            <a:ext cx="11430000" cy="400051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5D654-5513-5E4A-B0E9-01CB4A677517}"/>
              </a:ext>
            </a:extLst>
          </p:cNvPr>
          <p:cNvCxnSpPr/>
          <p:nvPr userDrawn="1"/>
        </p:nvCxnSpPr>
        <p:spPr>
          <a:xfrm>
            <a:off x="5274469" y="1671638"/>
            <a:ext cx="164306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6DE1F48-AEC9-3942-A966-35AA32D9A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6D110A-56C6-8149-BFF4-FA6D2A30FDD9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B189BF-3EA4-B64A-A176-D3D5FBC52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060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285A2E-3500-0444-9773-81667FFBB73D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8974A7B1-DFD1-444F-9F45-88A71780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1026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CD87197-18D0-3C45-82DF-13C74ED60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43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BE8859C-1FFE-C046-938A-B9352692B2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4320" y="1261872"/>
            <a:ext cx="11539728" cy="494842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C6784E-ADC9-8D49-9962-935943F17C1B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EBEE97D-132E-A748-BBD8-DABB0624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3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82ABCCC-622C-F645-82E2-D20F8D15F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485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6C0A5-AE5C-4D4D-89F1-06BFCBDF3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257552"/>
            <a:ext cx="11535229" cy="4952747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D1A074-038C-9C42-9C0F-857DA5095FB0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05D254-ED74-DF44-A50C-1812E06F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F63543F-A038-AE44-BC5B-4E2B06C96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16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y two white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563E88-4C2F-6344-8489-70D437A03165}"/>
              </a:ext>
            </a:extLst>
          </p:cNvPr>
          <p:cNvCxnSpPr>
            <a:cxnSpLocks/>
          </p:cNvCxnSpPr>
          <p:nvPr userDrawn="1"/>
        </p:nvCxnSpPr>
        <p:spPr>
          <a:xfrm>
            <a:off x="6087299" y="1501952"/>
            <a:ext cx="0" cy="4673996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83C6C03-33EC-544A-8931-BB499B88FE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868" y="1407359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8141576-BD39-CD4D-9D58-BCC40B12CF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6868" y="2225301"/>
            <a:ext cx="5095241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5CDDF256-E9EF-9146-B003-86DD106A50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56700" y="1407359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C0559D0-354B-3444-A8B2-B09E92300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6700" y="2225301"/>
            <a:ext cx="5095241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CC6D96-6DF9-A34E-A8E1-548343781E1F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5B547F3-044E-C64A-8134-2BF76E2D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510E373-890D-C840-A82D-597B0C48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26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ma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E5C3CD-D0D4-CD4A-B429-40C963613593}"/>
              </a:ext>
            </a:extLst>
          </p:cNvPr>
          <p:cNvCxnSpPr>
            <a:cxnSpLocks/>
          </p:cNvCxnSpPr>
          <p:nvPr userDrawn="1"/>
        </p:nvCxnSpPr>
        <p:spPr>
          <a:xfrm>
            <a:off x="3890950" y="1995576"/>
            <a:ext cx="0" cy="35661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529C1F-0952-8047-B60B-809D5A8B4F65}"/>
              </a:ext>
            </a:extLst>
          </p:cNvPr>
          <p:cNvCxnSpPr>
            <a:cxnSpLocks/>
          </p:cNvCxnSpPr>
          <p:nvPr userDrawn="1"/>
        </p:nvCxnSpPr>
        <p:spPr>
          <a:xfrm>
            <a:off x="8243879" y="1995576"/>
            <a:ext cx="0" cy="35661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AEE4303-D9E4-1D41-A2EB-8B1C09635C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6871" y="1806851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F5C235E-F632-7244-9D99-EE938B484B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871" y="2616480"/>
            <a:ext cx="3121025" cy="270787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007C4E9-86DC-8648-920B-B42A4D65B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62381" y="1806851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EB46C3B-7028-A94B-BD5A-CED11F0BE4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62381" y="2616480"/>
            <a:ext cx="3121025" cy="270787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59BA14B-D7C9-6442-9EDA-E3B36F9469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8558" y="1806851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C3B07B7-3E34-5042-960A-B532F6F030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8558" y="2616480"/>
            <a:ext cx="3121025" cy="270787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77AD5C-2B6D-8E48-9A8B-80153C06C3DA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9E8F342-5BB0-E14E-B86E-D0F4BB9B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0524D08-5CC4-3847-9B29-7EF70E66F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84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without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1044-FC0A-B84F-AD6B-FF4634952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7792" y="891257"/>
            <a:ext cx="10162573" cy="2618706"/>
          </a:xfrm>
        </p:spPr>
        <p:txBody>
          <a:bodyPr anchor="b"/>
          <a:lstStyle>
            <a:lvl1pPr algn="l">
              <a:defRPr sz="6000" b="0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F91AB1-3DA1-5E47-ACE7-98BCFE2DF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42" y="3602038"/>
            <a:ext cx="11521633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0B58988-036C-5B48-B446-CBC77E04D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70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E5C3CD-D0D4-CD4A-B429-40C963613593}"/>
              </a:ext>
            </a:extLst>
          </p:cNvPr>
          <p:cNvCxnSpPr>
            <a:cxnSpLocks/>
          </p:cNvCxnSpPr>
          <p:nvPr userDrawn="1"/>
        </p:nvCxnSpPr>
        <p:spPr>
          <a:xfrm>
            <a:off x="3890950" y="1614488"/>
            <a:ext cx="0" cy="448056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529C1F-0952-8047-B60B-809D5A8B4F65}"/>
              </a:ext>
            </a:extLst>
          </p:cNvPr>
          <p:cNvCxnSpPr>
            <a:cxnSpLocks/>
          </p:cNvCxnSpPr>
          <p:nvPr userDrawn="1"/>
        </p:nvCxnSpPr>
        <p:spPr>
          <a:xfrm>
            <a:off x="8243879" y="1614488"/>
            <a:ext cx="0" cy="448056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6F12EB1-91B4-6042-9FF3-8239019794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6871" y="1524191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5C04520-6B8D-2147-B53D-A1A679B731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871" y="2300568"/>
            <a:ext cx="3121025" cy="391103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B7EBE25-D294-8141-AFF4-3CF3BDC64B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62381" y="1524191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90BA81E-8E19-DF43-BECF-A8575677C7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62381" y="2300568"/>
            <a:ext cx="3121025" cy="391103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10DF2FE-8119-D843-A6AD-3AE616F7A29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8558" y="1524191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4AEA510-50B8-9046-945B-1F733841E5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8558" y="2300568"/>
            <a:ext cx="3121025" cy="391103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D621B8-ECBC-534D-B6D6-7D76A4323A78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BCB7E42-D1B4-E545-8956-9B985D3A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102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6646249-64EC-104A-9B01-2AEE4120E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00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C8C74F-1B28-4949-B855-D8491E910E51}"/>
              </a:ext>
            </a:extLst>
          </p:cNvPr>
          <p:cNvCxnSpPr>
            <a:cxnSpLocks/>
          </p:cNvCxnSpPr>
          <p:nvPr userDrawn="1"/>
        </p:nvCxnSpPr>
        <p:spPr>
          <a:xfrm>
            <a:off x="3014662" y="1614488"/>
            <a:ext cx="0" cy="448056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E5C3CD-D0D4-CD4A-B429-40C963613593}"/>
              </a:ext>
            </a:extLst>
          </p:cNvPr>
          <p:cNvCxnSpPr>
            <a:cxnSpLocks/>
          </p:cNvCxnSpPr>
          <p:nvPr userDrawn="1"/>
        </p:nvCxnSpPr>
        <p:spPr>
          <a:xfrm>
            <a:off x="6076949" y="1614488"/>
            <a:ext cx="0" cy="448056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529C1F-0952-8047-B60B-809D5A8B4F65}"/>
              </a:ext>
            </a:extLst>
          </p:cNvPr>
          <p:cNvCxnSpPr>
            <a:cxnSpLocks/>
          </p:cNvCxnSpPr>
          <p:nvPr userDrawn="1"/>
        </p:nvCxnSpPr>
        <p:spPr>
          <a:xfrm>
            <a:off x="9086849" y="1614488"/>
            <a:ext cx="0" cy="448056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18788A2-A7BC-764B-938F-DFF3A0DB06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6871" y="1497481"/>
            <a:ext cx="2510117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41D436DC-2E60-CC42-9CD0-D7F6D44B88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871" y="2290484"/>
            <a:ext cx="2510117" cy="391981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A1FF4DC-1F4A-8B47-8FD4-E257F83E74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90044" y="1497481"/>
            <a:ext cx="2510117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E21B669-BC88-5546-AE45-A51019357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90044" y="2290484"/>
            <a:ext cx="2510117" cy="391981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36F43F34-CAB4-014B-BEAC-9C0E581870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3219" y="1497481"/>
            <a:ext cx="2510117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4B8B1621-62DA-4347-B0EC-184F6FC489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3219" y="2290484"/>
            <a:ext cx="2510117" cy="391981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D1D86144-80E7-DE44-A199-178DCA8BF4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09841" y="1497481"/>
            <a:ext cx="2510117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505F07C-AA2B-B84A-B636-2D8F6430FD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09841" y="2290484"/>
            <a:ext cx="2510117" cy="391981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9168FF-8FD7-C949-A1A7-A1E17D578BB4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C62EA64-11C3-F342-AE0C-88BE2E45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51DC578-0517-F74C-A5B1-C3AEACA24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50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y two lt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FF8A-E28C-DA4A-AEA4-B03F1C92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2"/>
            <a:ext cx="11064240" cy="603504"/>
          </a:xfrm>
        </p:spPr>
        <p:txBody>
          <a:bodyPr anchor="t">
            <a:noAutofit/>
          </a:bodyPr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B3515638-D658-D24A-A93E-E39A15D698F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6868" y="1477884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4AE9C08D-81D8-9D46-B6BA-9FB55063AE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868" y="2270887"/>
            <a:ext cx="5095241" cy="1203699"/>
          </a:xfrm>
        </p:spPr>
        <p:txBody>
          <a:bodyPr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83C6C03-33EC-544A-8931-BB499B88FE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868" y="3983516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8141576-BD39-CD4D-9D58-BCC40B12CF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6868" y="4776519"/>
            <a:ext cx="5095241" cy="1203699"/>
          </a:xfrm>
        </p:spPr>
        <p:txBody>
          <a:bodyPr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0CF23FC-6C45-B747-A5BD-C777745B5C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6700" y="1477884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6AFDE929-638E-0140-A0D3-6D907F7DEA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56700" y="2270887"/>
            <a:ext cx="5095241" cy="1203699"/>
          </a:xfrm>
        </p:spPr>
        <p:txBody>
          <a:bodyPr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5CDDF256-E9EF-9146-B003-86DD106A50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56700" y="3983516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C0559D0-354B-3444-A8B2-B09E92300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6700" y="4776519"/>
            <a:ext cx="5095241" cy="1203699"/>
          </a:xfrm>
        </p:spPr>
        <p:txBody>
          <a:bodyPr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EB3A20-915C-374F-8543-4623C8B2D383}"/>
              </a:ext>
            </a:extLst>
          </p:cNvPr>
          <p:cNvCxnSpPr>
            <a:cxnSpLocks/>
          </p:cNvCxnSpPr>
          <p:nvPr userDrawn="1"/>
        </p:nvCxnSpPr>
        <p:spPr>
          <a:xfrm>
            <a:off x="6096054" y="1585927"/>
            <a:ext cx="0" cy="1828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FAAC89-6019-7048-B456-28CDB61792BA}"/>
              </a:ext>
            </a:extLst>
          </p:cNvPr>
          <p:cNvCxnSpPr>
            <a:cxnSpLocks/>
          </p:cNvCxnSpPr>
          <p:nvPr userDrawn="1"/>
        </p:nvCxnSpPr>
        <p:spPr>
          <a:xfrm>
            <a:off x="6096054" y="4078109"/>
            <a:ext cx="0" cy="1828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7FBB87-619A-A34F-890B-51647FD32460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5D13FD0C-A0ED-6B4E-86EA-D71DE61E1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02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y tw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43DE092C-6E5A-A842-BD12-77498D6D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2"/>
            <a:ext cx="11064240" cy="603504"/>
          </a:xfrm>
        </p:spPr>
        <p:txBody>
          <a:bodyPr anchor="t">
            <a:noAutofit/>
          </a:bodyPr>
          <a:lstStyle>
            <a:lvl1pPr>
              <a:defRPr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2BC8E74-831D-7647-8C40-BBC23E95F3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6868" y="1411895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2517937-2E13-8F45-AF59-1D00FAB6C5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868" y="2204898"/>
            <a:ext cx="5095241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5EAC026D-718B-964D-9CF5-C32E29F41D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868" y="3917527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53B5A752-3855-A74C-B902-25CBBD3126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6868" y="4710530"/>
            <a:ext cx="5095241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5078801A-0017-DE4E-A9D7-91109AE580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6700" y="1411895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8ED2956-7A88-C647-BB27-2B4C509A1D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56700" y="2204898"/>
            <a:ext cx="5095241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 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AF25E6F7-D93C-C94C-B8FE-0E51157BE9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56700" y="3917527"/>
            <a:ext cx="5095241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B3F207EC-ABA7-3043-9B42-AB031B949B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6700" y="4710530"/>
            <a:ext cx="5095241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F8AE41-5443-D34A-8200-44CA784F0483}"/>
              </a:ext>
            </a:extLst>
          </p:cNvPr>
          <p:cNvCxnSpPr>
            <a:cxnSpLocks/>
          </p:cNvCxnSpPr>
          <p:nvPr userDrawn="1"/>
        </p:nvCxnSpPr>
        <p:spPr>
          <a:xfrm>
            <a:off x="6091781" y="1540887"/>
            <a:ext cx="0" cy="18288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6CAD41-21BC-8E4B-94B5-49B50F0A0DD0}"/>
              </a:ext>
            </a:extLst>
          </p:cNvPr>
          <p:cNvCxnSpPr>
            <a:cxnSpLocks/>
          </p:cNvCxnSpPr>
          <p:nvPr userDrawn="1"/>
        </p:nvCxnSpPr>
        <p:spPr>
          <a:xfrm>
            <a:off x="6091781" y="4033069"/>
            <a:ext cx="0" cy="18288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95DBB74-0772-A046-9F55-34A6017C0E9E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D4E548-342E-F745-9978-8D14CC5DF7A6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2">
                    <a:alpha val="0"/>
                  </a:schemeClr>
                </a:gs>
                <a:gs pos="46000">
                  <a:schemeClr val="tx2">
                    <a:alpha val="54000"/>
                  </a:schemeClr>
                </a:gs>
                <a:gs pos="100000">
                  <a:schemeClr val="tx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F1DB80E-335C-484D-93AB-25B68CDBC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B3D44DC-8F7D-5546-991F-7A9FAEED5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79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FF8A-E28C-DA4A-AEA4-B03F1C92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1026"/>
          </a:xfrm>
        </p:spPr>
        <p:txBody>
          <a:bodyPr anchor="t">
            <a:noAutofit/>
          </a:bodyPr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851255-34E0-1445-9F01-14BCF948955C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D3AE9-576A-5141-B58A-42C5B7A15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24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y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E5C3CD-D0D4-CD4A-B429-40C963613593}"/>
              </a:ext>
            </a:extLst>
          </p:cNvPr>
          <p:cNvCxnSpPr>
            <a:cxnSpLocks/>
          </p:cNvCxnSpPr>
          <p:nvPr userDrawn="1"/>
        </p:nvCxnSpPr>
        <p:spPr>
          <a:xfrm>
            <a:off x="3890950" y="1459092"/>
            <a:ext cx="0" cy="18288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529C1F-0952-8047-B60B-809D5A8B4F65}"/>
              </a:ext>
            </a:extLst>
          </p:cNvPr>
          <p:cNvCxnSpPr>
            <a:cxnSpLocks/>
          </p:cNvCxnSpPr>
          <p:nvPr userDrawn="1"/>
        </p:nvCxnSpPr>
        <p:spPr>
          <a:xfrm>
            <a:off x="8243879" y="1459092"/>
            <a:ext cx="0" cy="18288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563E88-4C2F-6344-8489-70D437A03165}"/>
              </a:ext>
            </a:extLst>
          </p:cNvPr>
          <p:cNvCxnSpPr>
            <a:cxnSpLocks/>
          </p:cNvCxnSpPr>
          <p:nvPr userDrawn="1"/>
        </p:nvCxnSpPr>
        <p:spPr>
          <a:xfrm>
            <a:off x="3881985" y="3820220"/>
            <a:ext cx="0" cy="18288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092761-D05F-4B44-B26D-433AD1BA2B7E}"/>
              </a:ext>
            </a:extLst>
          </p:cNvPr>
          <p:cNvCxnSpPr>
            <a:cxnSpLocks/>
          </p:cNvCxnSpPr>
          <p:nvPr userDrawn="1"/>
        </p:nvCxnSpPr>
        <p:spPr>
          <a:xfrm>
            <a:off x="8234914" y="3820220"/>
            <a:ext cx="0" cy="18288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B3515638-D658-D24A-A93E-E39A15D698F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6871" y="1250690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4AE9C08D-81D8-9D46-B6BA-9FB55063AE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871" y="2060319"/>
            <a:ext cx="3121025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83C6C03-33EC-544A-8931-BB499B88FE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871" y="3625268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8141576-BD39-CD4D-9D58-BCC40B12CF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6871" y="4434897"/>
            <a:ext cx="3121025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0CF23FC-6C45-B747-A5BD-C777745B5C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62381" y="1250690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6AFDE929-638E-0140-A0D3-6D907F7DEA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62381" y="2060319"/>
            <a:ext cx="3121025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5CDDF256-E9EF-9146-B003-86DD106A50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62381" y="3625268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C0559D0-354B-3444-A8B2-B09E92300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62381" y="4434897"/>
            <a:ext cx="3121025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3D34CB1F-3DE7-104C-9DD7-2A503B96C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08558" y="1250690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AB1CF912-517F-0B42-9D4A-F173CC9894F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8558" y="2060319"/>
            <a:ext cx="3121025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C562687A-E1A2-DA44-AC1F-C7DC7B11B3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08558" y="3625268"/>
            <a:ext cx="3121025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186DC315-E5F7-BF48-9CF5-4C68759F7A9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08558" y="4434897"/>
            <a:ext cx="3121025" cy="120369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701E7A-6433-1643-B148-ABA28DA5C8CE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8BBB0AF4-6DB4-2B45-9635-3E6C7C69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05912B3D-CD76-C343-8156-C89D7DC03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4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BB72461-E5E8-9846-B8E8-7FD9A9699E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2700" y="1056197"/>
            <a:ext cx="5078451" cy="2319338"/>
          </a:xfrm>
        </p:spPr>
        <p:txBody>
          <a:bodyPr>
            <a:normAutofit/>
          </a:bodyPr>
          <a:lstStyle>
            <a:lvl1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6802DA6-C8F4-CB41-963E-2436C05289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0" y="3625691"/>
            <a:ext cx="5078451" cy="2319338"/>
          </a:xfrm>
        </p:spPr>
        <p:txBody>
          <a:bodyPr>
            <a:normAutofit/>
          </a:bodyPr>
          <a:lstStyle>
            <a:lvl1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CE4D3C7-5627-E643-812E-156331FEE3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0" y="1056197"/>
            <a:ext cx="5078451" cy="2319338"/>
          </a:xfrm>
        </p:spPr>
        <p:txBody>
          <a:bodyPr>
            <a:normAutofit/>
          </a:bodyPr>
          <a:lstStyle>
            <a:lvl1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059E18C-2E8B-B640-9FD7-1ABC45C5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0" y="3625691"/>
            <a:ext cx="5078451" cy="2319338"/>
          </a:xfrm>
        </p:spPr>
        <p:txBody>
          <a:bodyPr>
            <a:normAutofit/>
          </a:bodyPr>
          <a:lstStyle>
            <a:lvl1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8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B5A810-A6FC-A24E-BF97-75741CB515F6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0ACF39-254F-9141-A9C6-86ABC0E9E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4E45445-D852-A24A-AB0D-C408730FF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56619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6133E00-DF17-874A-8E04-336D01024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279004"/>
            <a:ext cx="3452813" cy="4931296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</a:defRPr>
            </a:lvl1pPr>
            <a:lvl2pPr>
              <a:defRPr sz="1800" b="0" i="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</a:defRPr>
            </a:lvl3pPr>
            <a:lvl4pPr>
              <a:defRPr sz="1800" b="0" i="0">
                <a:solidFill>
                  <a:schemeClr val="tx1"/>
                </a:solidFill>
              </a:defRPr>
            </a:lvl4pPr>
            <a:lvl5pPr>
              <a:defRPr sz="18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B761DF5-346A-8C4B-915B-3C3321BD1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9593" y="1279004"/>
            <a:ext cx="3452813" cy="4931296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</a:defRPr>
            </a:lvl1pPr>
            <a:lvl2pPr>
              <a:defRPr sz="1800" b="0" i="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</a:defRPr>
            </a:lvl3pPr>
            <a:lvl4pPr>
              <a:defRPr sz="1800" b="0" i="0">
                <a:solidFill>
                  <a:schemeClr val="tx1"/>
                </a:solidFill>
              </a:defRPr>
            </a:lvl4pPr>
            <a:lvl5pPr>
              <a:defRPr sz="18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C15EF12-D1C3-EF49-ACE5-B33E1CFAFB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8187" y="1279004"/>
            <a:ext cx="3452813" cy="4931296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1"/>
                </a:solidFill>
              </a:defRPr>
            </a:lvl1pPr>
            <a:lvl2pPr>
              <a:defRPr sz="1800" b="0" i="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</a:defRPr>
            </a:lvl3pPr>
            <a:lvl4pPr>
              <a:defRPr sz="1800" b="0" i="0">
                <a:solidFill>
                  <a:schemeClr val="tx1"/>
                </a:solidFill>
              </a:defRPr>
            </a:lvl4pPr>
            <a:lvl5pPr>
              <a:defRPr sz="18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10C03B-EFEA-CF49-B1DE-156AC668C33B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BC61E16-9FCD-344C-9EB2-AF95ED2B3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556B463-316B-B84A-A5DA-15993A692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4185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34EE579-88D9-3445-A8B7-67326E9C1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27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085441-727B-EF4D-924C-0BC7531F8CC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4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362700" y="1004049"/>
            <a:ext cx="5448300" cy="1911096"/>
          </a:xfrm>
          <a:prstGeom prst="rect">
            <a:avLst/>
          </a:prstGeom>
        </p:spPr>
        <p:txBody>
          <a:bodyPr rIns="0" anchor="b"/>
          <a:lstStyle>
            <a:lvl1pPr>
              <a:lnSpc>
                <a:spcPct val="100000"/>
              </a:lnSpc>
              <a:defRPr b="1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3F81FA8-DADE-9540-94B2-0B1010FBAC79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266700"/>
            <a:ext cx="5410200" cy="5943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F565B7-5F7A-3D4E-BBA2-1295207C5B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2700" y="2915145"/>
            <a:ext cx="5448300" cy="2781300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0C7EBF8-CCDC-5149-A365-71EEEBC69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8B4879-3A38-0444-AF9C-4E604896DC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1339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y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1044-FC0A-B84F-AD6B-FF4634952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792" y="1122363"/>
            <a:ext cx="10486664" cy="2387600"/>
          </a:xfrm>
        </p:spPr>
        <p:txBody>
          <a:bodyPr anchor="b"/>
          <a:lstStyle>
            <a:lvl1pPr algn="l">
              <a:defRPr sz="60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0301D3-65DC-B643-8CEE-41EE582C1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42" y="3602038"/>
            <a:ext cx="11521633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D456D-69B6-354D-88F8-E92220B16645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CEDE22A-D2E7-6643-A473-A683F2F16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4BD95-9270-414D-B7F4-F451B0685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A0A24C-2CE6-324C-9049-256B0880D6B2}"/>
              </a:ext>
            </a:extLst>
          </p:cNvPr>
          <p:cNvCxnSpPr>
            <a:cxnSpLocks/>
          </p:cNvCxnSpPr>
          <p:nvPr userDrawn="1"/>
        </p:nvCxnSpPr>
        <p:spPr>
          <a:xfrm>
            <a:off x="374052" y="3575233"/>
            <a:ext cx="11436948" cy="616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55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FB7DD3-7760-DF48-AEAE-0D68C30398CB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55D0359-845F-5F4C-A3CA-F570DA78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3"/>
            <a:ext cx="11064240" cy="603504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EE15F5E8-4BE0-5248-89F1-745885DBC3D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275771" y="1037969"/>
            <a:ext cx="11430000" cy="516409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78E993A-C0A9-5B46-B887-AE3A3FEC8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7660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s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39217" y="4746172"/>
            <a:ext cx="2616703" cy="14399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757D0BE-4E53-AF49-9222-03BB3106A8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9217" y="1409700"/>
            <a:ext cx="2616703" cy="284037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12456FA-0FA4-D146-97BF-CE400C6524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6843" y="1409700"/>
            <a:ext cx="2616703" cy="284037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58A6F35-3A44-0047-AF06-DA2CAB95D7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2658" y="1409700"/>
            <a:ext cx="2616703" cy="284037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D1AB625F-B8C8-BE41-B07E-A27FBA4736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4735032" y="4746172"/>
            <a:ext cx="2616703" cy="14399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20" name="Body Level One…">
            <a:extLst>
              <a:ext uri="{FF2B5EF4-FFF2-40B4-BE49-F238E27FC236}">
                <a16:creationId xmlns:a16="http://schemas.microsoft.com/office/drawing/2014/main" id="{B429EF1D-AF72-E74D-B560-E4D55D236D2F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8051730" y="4746172"/>
            <a:ext cx="2616703" cy="14399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01E7D-F7DA-174E-8ACD-DA4B227420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38688" y="4386357"/>
            <a:ext cx="2615184" cy="338328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53440-C593-1149-AC4C-9C0A9014BE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51800" y="4386357"/>
            <a:ext cx="2615184" cy="338328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AC3FCB-1397-9F4B-9C56-859486D61F47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55B2C7-AD50-1D4E-B00A-F45DA25B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D602D9-041E-B042-9A27-7C44F14D91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8641" y="4386357"/>
            <a:ext cx="2615184" cy="338328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90316B0D-8A32-8149-AED0-955C2B7F8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9116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F3C9BD9-3B2C-F045-8BF4-822D1F827B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5952" y="1409700"/>
            <a:ext cx="8385048" cy="480060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F6AC97CA-6167-0241-BA6A-81DB074E67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75771" y="1773936"/>
            <a:ext cx="2540581" cy="443636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50141E6-6A96-8F4B-97E0-A2B5484457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4364" y="1330260"/>
            <a:ext cx="2529518" cy="338328"/>
          </a:xfrm>
        </p:spPr>
        <p:txBody>
          <a:bodyPr rIns="0" anchor="ctr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FB7DD3-7760-DF48-AEAE-0D68C30398CB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55D0359-845F-5F4C-A3CA-F570DA78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3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CCF8453-E731-9A46-AC48-531D6020D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6167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F3C9BD9-3B2C-F045-8BF4-822D1F827B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5416" y="984802"/>
            <a:ext cx="11415584" cy="5225498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FB7DD3-7760-DF48-AEAE-0D68C30398CB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55D0359-845F-5F4C-A3CA-F570DA78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BCE78EB-E996-2944-838C-7974DD352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458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pics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0029" y="4849587"/>
            <a:ext cx="2697479" cy="13607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757D0BE-4E53-AF49-9222-03BB3106A8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237" y="1409700"/>
            <a:ext cx="2616703" cy="294379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DD9239-10D0-F74A-8066-5D2337BF4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4044" y="1409700"/>
            <a:ext cx="2616703" cy="294379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12456FA-0FA4-D146-97BF-CE400C6524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8851" y="1409700"/>
            <a:ext cx="2616703" cy="294379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58A6F35-3A44-0047-AF06-DA2CAB95D7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3657" y="1409700"/>
            <a:ext cx="2616703" cy="2943791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23E2618B-8B45-5740-8C8D-7D723D70B7CD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3231707" y="4849587"/>
            <a:ext cx="2697479" cy="13607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D1AB625F-B8C8-BE41-B07E-A27FBA4736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183641" y="4849587"/>
            <a:ext cx="2697479" cy="13607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20" name="Body Level One…">
            <a:extLst>
              <a:ext uri="{FF2B5EF4-FFF2-40B4-BE49-F238E27FC236}">
                <a16:creationId xmlns:a16="http://schemas.microsoft.com/office/drawing/2014/main" id="{B429EF1D-AF72-E74D-B560-E4D55D236D2F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9113521" y="4849587"/>
            <a:ext cx="2697479" cy="13607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C8B88F8-C686-E04C-8EA7-00D098BA2F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33273" y="4506251"/>
            <a:ext cx="2695913" cy="338328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45D99B6A-46F6-7D4B-8208-43C65C61CD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5207" y="4506251"/>
            <a:ext cx="2695913" cy="338328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1C251127-1BEA-A849-9279-5D858E9722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15087" y="4506251"/>
            <a:ext cx="2695913" cy="338328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42508EB-CEF5-0543-9A3E-04B115A901F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0029" y="4506251"/>
            <a:ext cx="2695913" cy="338328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A3184-2FB6-B245-B598-E6326F19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A4A456-B64C-0948-8659-848518B027A6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6857086-3A8B-594E-83CC-F17596F6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575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op left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543675" y="926239"/>
            <a:ext cx="5267325" cy="1736725"/>
          </a:xfrm>
          <a:prstGeom prst="rect">
            <a:avLst/>
          </a:prstGeom>
        </p:spPr>
        <p:txBody>
          <a:bodyPr rIns="0" anchor="b"/>
          <a:lstStyle>
            <a:lvl1pPr>
              <a:defRPr b="1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43675" y="2811162"/>
            <a:ext cx="5267325" cy="25758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  <a:cs typeface="Calibri Light" panose="020F0302020204030204" pitchFamily="34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</a:lstStyle>
          <a:p>
            <a:endParaRPr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757D0BE-4E53-AF49-9222-03BB3106A8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650CF9-FA98-8548-8C95-261FFB850A0B}"/>
              </a:ext>
            </a:extLst>
          </p:cNvPr>
          <p:cNvCxnSpPr/>
          <p:nvPr userDrawn="1"/>
        </p:nvCxnSpPr>
        <p:spPr>
          <a:xfrm>
            <a:off x="6642903" y="2662964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7CF4046-DB6E-BA4C-B6B8-EDAE78691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4758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y two pics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F3C9BD9-3B2C-F045-8BF4-822D1F827B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789" y="1421000"/>
            <a:ext cx="2800312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F6AC97CA-6167-0241-BA6A-81DB074E67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300792" y="3241314"/>
            <a:ext cx="301940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14EFDE5-13C7-9F43-8AB5-7AB6885F65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5358" y="1421000"/>
            <a:ext cx="2800312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DB600824-EAFE-F64B-8572-83918DAADBB2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4618048" y="3241314"/>
            <a:ext cx="301940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B00F906C-7668-A244-AAF0-B2BDE3CF99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3736" y="1421000"/>
            <a:ext cx="2800312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946A158-1E37-C34C-83A4-294E8A668F40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8917823" y="3241314"/>
            <a:ext cx="301940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4671F223-36B4-B041-8867-C07427F21E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13736" y="3831460"/>
            <a:ext cx="2800312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Body Level One…">
            <a:extLst>
              <a:ext uri="{FF2B5EF4-FFF2-40B4-BE49-F238E27FC236}">
                <a16:creationId xmlns:a16="http://schemas.microsoft.com/office/drawing/2014/main" id="{B1917919-64E1-2240-BC93-661F2BF522BE}"/>
              </a:ext>
            </a:extLst>
          </p:cNvPr>
          <p:cNvSpPr txBox="1">
            <a:spLocks noGrp="1"/>
          </p:cNvSpPr>
          <p:nvPr>
            <p:ph type="body" sz="quarter" idx="20"/>
          </p:nvPr>
        </p:nvSpPr>
        <p:spPr>
          <a:xfrm>
            <a:off x="8917823" y="5678723"/>
            <a:ext cx="301940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973D25C-9B36-054F-9136-B4A9C1FB36A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05358" y="3869560"/>
            <a:ext cx="2800312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Body Level One…">
            <a:extLst>
              <a:ext uri="{FF2B5EF4-FFF2-40B4-BE49-F238E27FC236}">
                <a16:creationId xmlns:a16="http://schemas.microsoft.com/office/drawing/2014/main" id="{8D1BD8CB-B56B-124B-ABB5-2D9513946EDF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4618048" y="5678723"/>
            <a:ext cx="301940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05E45AC1-71B1-7D4E-AC50-300F08D840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4789" y="3844160"/>
            <a:ext cx="2800312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Body Level One…">
            <a:extLst>
              <a:ext uri="{FF2B5EF4-FFF2-40B4-BE49-F238E27FC236}">
                <a16:creationId xmlns:a16="http://schemas.microsoft.com/office/drawing/2014/main" id="{22633EF7-AD9D-EB44-B485-7A06607CD9D2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298920" y="5678723"/>
            <a:ext cx="301940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B9E2D-14F4-2645-BA26-7EF929915A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98920" y="5312880"/>
            <a:ext cx="301940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EE639-4D8C-1D41-A22F-0D64821D528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04601" y="5312880"/>
            <a:ext cx="301940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69A52D-6920-2840-B1B0-5251A25100E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04376" y="5312880"/>
            <a:ext cx="301940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C7A6C8-7044-BA48-B8BC-CF754589DCF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04601" y="2894661"/>
            <a:ext cx="301940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F68BFD4-7BB6-6341-A007-199762B4CEC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04376" y="2894661"/>
            <a:ext cx="301940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F7695D-B927-B14C-9B09-0DDE8166769B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F93398-9318-D745-A40E-4E5C7BE05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3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24B8CA6-2E70-4140-AB02-76EFE935FBA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6548" y="2894661"/>
            <a:ext cx="301940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endParaRPr lang="en-US" dirty="0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C4CFDF9-0FB2-954B-BE97-FE812DA15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0060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y two pics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F3C9BD9-3B2C-F045-8BF4-822D1F827B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789" y="1421000"/>
            <a:ext cx="1691863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F6AC97CA-6167-0241-BA6A-81DB074E671B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98920" y="3241314"/>
            <a:ext cx="201168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14EFDE5-13C7-9F43-8AB5-7AB6885F65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1086" y="1421000"/>
            <a:ext cx="1691863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DB600824-EAFE-F64B-8572-83918DAADBB2}"/>
              </a:ext>
            </a:extLst>
          </p:cNvPr>
          <p:cNvSpPr txBox="1">
            <a:spLocks noGrp="1"/>
          </p:cNvSpPr>
          <p:nvPr>
            <p:ph type="body" sz="quarter" idx="12" hasCustomPrompt="1"/>
          </p:nvPr>
        </p:nvSpPr>
        <p:spPr>
          <a:xfrm>
            <a:off x="3178137" y="3241314"/>
            <a:ext cx="201168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B00F906C-7668-A244-AAF0-B2BDE3CF99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2040" y="1421000"/>
            <a:ext cx="1691863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946A158-1E37-C34C-83A4-294E8A668F40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002680" y="3241314"/>
            <a:ext cx="201168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73090952-48BD-824D-A11F-ABE34A8D27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81544" y="1421000"/>
            <a:ext cx="1691863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C06651EF-EC07-234B-A8AD-AE03EF8BE5F3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8672526" y="3241314"/>
            <a:ext cx="201168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5EA90B7B-DFFA-AD4A-88DE-DA3E42CDDB4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81544" y="3806060"/>
            <a:ext cx="1691863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Body Level One…">
            <a:extLst>
              <a:ext uri="{FF2B5EF4-FFF2-40B4-BE49-F238E27FC236}">
                <a16:creationId xmlns:a16="http://schemas.microsoft.com/office/drawing/2014/main" id="{7562DD97-8800-AB47-9AF2-358BC1E15352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8672526" y="5678723"/>
            <a:ext cx="201168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4671F223-36B4-B041-8867-C07427F21E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12040" y="3831460"/>
            <a:ext cx="1691863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Body Level One…">
            <a:extLst>
              <a:ext uri="{FF2B5EF4-FFF2-40B4-BE49-F238E27FC236}">
                <a16:creationId xmlns:a16="http://schemas.microsoft.com/office/drawing/2014/main" id="{B1917919-64E1-2240-BC93-661F2BF522BE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6002680" y="5678723"/>
            <a:ext cx="201168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973D25C-9B36-054F-9136-B4A9C1FB36A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91086" y="3869560"/>
            <a:ext cx="1691863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Body Level One…">
            <a:extLst>
              <a:ext uri="{FF2B5EF4-FFF2-40B4-BE49-F238E27FC236}">
                <a16:creationId xmlns:a16="http://schemas.microsoft.com/office/drawing/2014/main" id="{8D1BD8CB-B56B-124B-ABB5-2D9513946ED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178137" y="5678723"/>
            <a:ext cx="201168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05E45AC1-71B1-7D4E-AC50-300F08D840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4789" y="3844160"/>
            <a:ext cx="1691863" cy="13255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Body Level One…">
            <a:extLst>
              <a:ext uri="{FF2B5EF4-FFF2-40B4-BE49-F238E27FC236}">
                <a16:creationId xmlns:a16="http://schemas.microsoft.com/office/drawing/2014/main" id="{22633EF7-AD9D-EB44-B485-7A06607CD9D2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298920" y="5678723"/>
            <a:ext cx="2011680" cy="4802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</a:defRPr>
            </a:lvl1pPr>
            <a:lvl2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2pPr>
            <a:lvl3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3pPr>
            <a:lvl4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4pPr>
            <a:lvl5pPr marL="0" indent="0" algn="l">
              <a:lnSpc>
                <a:spcPts val="1860"/>
              </a:lnSpc>
              <a:spcBef>
                <a:spcPts val="0"/>
              </a:spcBef>
              <a:buSzTx/>
              <a:buNone/>
              <a:defRPr sz="1300" b="0" i="0">
                <a:solidFill>
                  <a:schemeClr val="tx2"/>
                </a:solidFill>
                <a:latin typeface="+mn-lt"/>
                <a:ea typeface="Helvetica Neue Light" panose="02000403000000020004" pitchFamily="2" charset="0"/>
              </a:defRPr>
            </a:lvl5pPr>
          </a:lstStyle>
          <a:p>
            <a:r>
              <a:rPr dirty="0"/>
              <a:t>Body Level On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B9E2D-14F4-2645-BA26-7EF929915A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8920" y="5312880"/>
            <a:ext cx="201168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EE639-4D8C-1D41-A22F-0D64821D52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78137" y="5312880"/>
            <a:ext cx="201168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69A52D-6920-2840-B1B0-5251A25100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02680" y="5312880"/>
            <a:ext cx="201168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8AA86C-71EC-A94A-9B6E-07C62F9469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2526" y="5312880"/>
            <a:ext cx="201168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C7A6C8-7044-BA48-B8BC-CF754589DC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78137" y="2881214"/>
            <a:ext cx="201168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F68BFD4-7BB6-6341-A007-199762B4CE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02680" y="2881214"/>
            <a:ext cx="201168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662FE366-2814-7E4E-83FC-8A8070A680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72526" y="2881214"/>
            <a:ext cx="201168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n-US" dirty="0"/>
              <a:t>Title Text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962025E-7662-2140-9409-1201B2D55910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8370C2C-A323-244B-8080-F312D4EB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2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E48BF228-0575-0547-92A1-C4766028A3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99975" y="2883144"/>
            <a:ext cx="2011680" cy="338328"/>
          </a:xfrm>
        </p:spPr>
        <p:txBody>
          <a:bodyPr rIns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721D6432-5EC2-9740-909A-ED84F6C7C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247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lt grey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6DC5F5-160E-7148-AB57-60D23A33FB0B}"/>
              </a:ext>
            </a:extLst>
          </p:cNvPr>
          <p:cNvSpPr/>
          <p:nvPr userDrawn="1"/>
        </p:nvSpPr>
        <p:spPr>
          <a:xfrm>
            <a:off x="421902" y="1924651"/>
            <a:ext cx="3214001" cy="3008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ABE58F1-0080-4644-89AC-1A3EE95ADF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933" y="2366963"/>
            <a:ext cx="3256240" cy="21109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7C2EA1-19A7-F144-B14E-DAA13B10EBB8}"/>
              </a:ext>
            </a:extLst>
          </p:cNvPr>
          <p:cNvSpPr/>
          <p:nvPr userDrawn="1"/>
        </p:nvSpPr>
        <p:spPr>
          <a:xfrm>
            <a:off x="4511985" y="1924651"/>
            <a:ext cx="3214001" cy="3008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91327AA-1C3A-AA4F-88A7-5755595CC4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1985" y="2366963"/>
            <a:ext cx="3214002" cy="21109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64A51-660F-AE43-AF2B-BC634254AA2E}"/>
              </a:ext>
            </a:extLst>
          </p:cNvPr>
          <p:cNvSpPr/>
          <p:nvPr userDrawn="1"/>
        </p:nvSpPr>
        <p:spPr>
          <a:xfrm>
            <a:off x="8602068" y="1924651"/>
            <a:ext cx="3214001" cy="3008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64D9E80F-0DDF-DD4B-811B-26E3841640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98337" y="2366963"/>
            <a:ext cx="3214002" cy="21109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69DB2D-9454-7E42-AB06-8E619B0E536A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7709A4A-096B-8D45-BC88-9886F8A1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36575AB-D941-5F47-B061-896130DE3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47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ue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6DC5F5-160E-7148-AB57-60D23A33FB0B}"/>
              </a:ext>
            </a:extLst>
          </p:cNvPr>
          <p:cNvSpPr/>
          <p:nvPr userDrawn="1"/>
        </p:nvSpPr>
        <p:spPr>
          <a:xfrm>
            <a:off x="421902" y="1924651"/>
            <a:ext cx="3214001" cy="30086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ABE58F1-0080-4644-89AC-1A3EE95ADF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171" y="2366963"/>
            <a:ext cx="3214002" cy="21109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7C2EA1-19A7-F144-B14E-DAA13B10EBB8}"/>
              </a:ext>
            </a:extLst>
          </p:cNvPr>
          <p:cNvSpPr/>
          <p:nvPr userDrawn="1"/>
        </p:nvSpPr>
        <p:spPr>
          <a:xfrm>
            <a:off x="4511985" y="1924651"/>
            <a:ext cx="3214001" cy="30086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91327AA-1C3A-AA4F-88A7-5755595CC4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1985" y="2366963"/>
            <a:ext cx="3214002" cy="21109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64A51-660F-AE43-AF2B-BC634254AA2E}"/>
              </a:ext>
            </a:extLst>
          </p:cNvPr>
          <p:cNvSpPr/>
          <p:nvPr userDrawn="1"/>
        </p:nvSpPr>
        <p:spPr>
          <a:xfrm>
            <a:off x="8602068" y="1924651"/>
            <a:ext cx="3214001" cy="30086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64D9E80F-0DDF-DD4B-811B-26E3841640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98337" y="2366963"/>
            <a:ext cx="3214002" cy="21109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4210A0-C673-6C43-9515-FBDE9AB927F0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B1FC6BA7-0F94-D34E-9483-3444091C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2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1E4EBD1-5446-A949-BBE6-4F8648CC0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0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1044-FC0A-B84F-AD6B-FF4634952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792" y="1122363"/>
            <a:ext cx="10486664" cy="2387600"/>
          </a:xfrm>
        </p:spPr>
        <p:txBody>
          <a:bodyPr anchor="b"/>
          <a:lstStyle>
            <a:lvl1pPr algn="l">
              <a:defRPr sz="60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A3EA03-58EC-0248-BC10-3FDF9CBDDF77}"/>
              </a:ext>
            </a:extLst>
          </p:cNvPr>
          <p:cNvCxnSpPr/>
          <p:nvPr userDrawn="1"/>
        </p:nvCxnSpPr>
        <p:spPr>
          <a:xfrm>
            <a:off x="407505" y="3508327"/>
            <a:ext cx="1137367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EB0301D3-65DC-B643-8CEE-41EE582C1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42" y="3602038"/>
            <a:ext cx="11521633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D456D-69B6-354D-88F8-E92220B16645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CEDE22A-D2E7-6643-A473-A683F2F16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4BD95-9270-414D-B7F4-F451B0685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8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lt grey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6DC5F5-160E-7148-AB57-60D23A33FB0B}"/>
              </a:ext>
            </a:extLst>
          </p:cNvPr>
          <p:cNvSpPr/>
          <p:nvPr userDrawn="1"/>
        </p:nvSpPr>
        <p:spPr>
          <a:xfrm>
            <a:off x="388950" y="974131"/>
            <a:ext cx="5555152" cy="2511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ABE58F1-0080-4644-89AC-1A3EE95ADF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8950" y="974131"/>
            <a:ext cx="5555152" cy="251131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3311B4-4FBD-944B-8DDE-69D2F6D1F538}"/>
              </a:ext>
            </a:extLst>
          </p:cNvPr>
          <p:cNvSpPr/>
          <p:nvPr userDrawn="1"/>
        </p:nvSpPr>
        <p:spPr>
          <a:xfrm>
            <a:off x="6278761" y="974131"/>
            <a:ext cx="5555152" cy="2511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4AC89D16-812D-354F-B96E-EE41314816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8761" y="974131"/>
            <a:ext cx="5555152" cy="251131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85B553-7AF9-0042-8529-461D2848D3B0}"/>
              </a:ext>
            </a:extLst>
          </p:cNvPr>
          <p:cNvSpPr/>
          <p:nvPr userDrawn="1"/>
        </p:nvSpPr>
        <p:spPr>
          <a:xfrm>
            <a:off x="388950" y="3818944"/>
            <a:ext cx="5555152" cy="2511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53AAD105-1606-8040-8DD3-49AEA21E21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8950" y="3817249"/>
            <a:ext cx="5555152" cy="251131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9E6B52-4CD1-B944-B294-253B58F1CF1C}"/>
              </a:ext>
            </a:extLst>
          </p:cNvPr>
          <p:cNvSpPr/>
          <p:nvPr userDrawn="1"/>
        </p:nvSpPr>
        <p:spPr>
          <a:xfrm>
            <a:off x="6278761" y="3818944"/>
            <a:ext cx="5555152" cy="2511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EEC436AD-49CA-A14B-9911-1DB7DD0F85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8930" y="3817249"/>
            <a:ext cx="5555152" cy="251131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8BC620-0604-8942-A37D-060FE523F137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97F5F0FB-22DF-FA4F-AE53-0DB9B314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EB3142A-4C31-2D44-8271-3F1F7352A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65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lu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6DC5F5-160E-7148-AB57-60D23A33FB0B}"/>
              </a:ext>
            </a:extLst>
          </p:cNvPr>
          <p:cNvSpPr/>
          <p:nvPr userDrawn="1"/>
        </p:nvSpPr>
        <p:spPr>
          <a:xfrm>
            <a:off x="388950" y="974131"/>
            <a:ext cx="5555152" cy="2511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ABE58F1-0080-4644-89AC-1A3EE95ADF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8950" y="974131"/>
            <a:ext cx="5555152" cy="251131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3311B4-4FBD-944B-8DDE-69D2F6D1F538}"/>
              </a:ext>
            </a:extLst>
          </p:cNvPr>
          <p:cNvSpPr/>
          <p:nvPr userDrawn="1"/>
        </p:nvSpPr>
        <p:spPr>
          <a:xfrm>
            <a:off x="6278761" y="974131"/>
            <a:ext cx="5555152" cy="2511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4AC89D16-812D-354F-B96E-EE41314816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8761" y="974131"/>
            <a:ext cx="5555152" cy="251131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85B553-7AF9-0042-8529-461D2848D3B0}"/>
              </a:ext>
            </a:extLst>
          </p:cNvPr>
          <p:cNvSpPr/>
          <p:nvPr userDrawn="1"/>
        </p:nvSpPr>
        <p:spPr>
          <a:xfrm>
            <a:off x="388950" y="3818944"/>
            <a:ext cx="5555152" cy="2511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53AAD105-1606-8040-8DD3-49AEA21E21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8950" y="3817249"/>
            <a:ext cx="5555152" cy="251131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9E6B52-4CD1-B944-B294-253B58F1CF1C}"/>
              </a:ext>
            </a:extLst>
          </p:cNvPr>
          <p:cNvSpPr/>
          <p:nvPr userDrawn="1"/>
        </p:nvSpPr>
        <p:spPr>
          <a:xfrm>
            <a:off x="6278761" y="3818944"/>
            <a:ext cx="5555152" cy="2511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EEC436AD-49CA-A14B-9911-1DB7DD0F85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8930" y="3817249"/>
            <a:ext cx="5555152" cy="251131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D1921B-C20F-9643-95A8-CD250196110E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798936D-98E5-F64E-A154-3E0FD04B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844C377-71D8-004E-BC8B-5B0BA4958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84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lt grey circl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6AA176A8-93DD-2B4F-9B29-A27A2504040F}"/>
              </a:ext>
            </a:extLst>
          </p:cNvPr>
          <p:cNvSpPr>
            <a:spLocks noChangeAspect="1"/>
          </p:cNvSpPr>
          <p:nvPr userDrawn="1"/>
        </p:nvSpPr>
        <p:spPr>
          <a:xfrm>
            <a:off x="381000" y="1828800"/>
            <a:ext cx="3198677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B662ED-B149-0F41-BB9C-2F7FFFAF8C95}"/>
              </a:ext>
            </a:extLst>
          </p:cNvPr>
          <p:cNvSpPr>
            <a:spLocks noChangeAspect="1"/>
          </p:cNvSpPr>
          <p:nvPr userDrawn="1"/>
        </p:nvSpPr>
        <p:spPr>
          <a:xfrm>
            <a:off x="8612323" y="1828800"/>
            <a:ext cx="3198677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22EBCF-B74F-9D4B-B5F4-A89E19157460}"/>
              </a:ext>
            </a:extLst>
          </p:cNvPr>
          <p:cNvSpPr>
            <a:spLocks noChangeAspect="1"/>
          </p:cNvSpPr>
          <p:nvPr userDrawn="1"/>
        </p:nvSpPr>
        <p:spPr>
          <a:xfrm>
            <a:off x="4496661" y="1828800"/>
            <a:ext cx="3198677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ABE58F1-0080-4644-89AC-1A3EE95ADF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902" y="2366963"/>
            <a:ext cx="3106737" cy="21109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1E3C8E3-E9BF-7F4A-937F-843F6C4ACC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2631" y="2366963"/>
            <a:ext cx="3106737" cy="21109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88BCAF4-DBAA-B24F-946B-96217A9117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61914" y="2366963"/>
            <a:ext cx="3106737" cy="21109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AD6D4F-D1C7-214F-8B0A-3B8F1C6B91C8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863A308-A953-B841-B240-4299DF4FB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EC0A7C1-6E65-5B46-9D29-55A841BD2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15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lt gre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19F7BBB-38BE-D442-9FA3-4D9ED374776A}"/>
              </a:ext>
            </a:extLst>
          </p:cNvPr>
          <p:cNvSpPr>
            <a:spLocks noChangeAspect="1"/>
          </p:cNvSpPr>
          <p:nvPr userDrawn="1"/>
        </p:nvSpPr>
        <p:spPr>
          <a:xfrm>
            <a:off x="394446" y="1838423"/>
            <a:ext cx="3200400" cy="3202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DE05C4-C5B8-C14A-9C2E-3CA57FC10A92}"/>
              </a:ext>
            </a:extLst>
          </p:cNvPr>
          <p:cNvSpPr>
            <a:spLocks noChangeAspect="1"/>
          </p:cNvSpPr>
          <p:nvPr userDrawn="1"/>
        </p:nvSpPr>
        <p:spPr>
          <a:xfrm>
            <a:off x="8613353" y="1838423"/>
            <a:ext cx="3200400" cy="3202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BA89-B411-C943-ADF6-46609CE3F72F}"/>
              </a:ext>
            </a:extLst>
          </p:cNvPr>
          <p:cNvSpPr>
            <a:spLocks noChangeAspect="1"/>
          </p:cNvSpPr>
          <p:nvPr userDrawn="1"/>
        </p:nvSpPr>
        <p:spPr>
          <a:xfrm>
            <a:off x="4501371" y="1838423"/>
            <a:ext cx="3200400" cy="3202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D28AD49-EFDD-BC4B-AA6F-DA12B1D56A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087" y="2366963"/>
            <a:ext cx="3108960" cy="7794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copy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662BA8C2-2292-2644-B29C-33CE139395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481" y="3146425"/>
            <a:ext cx="3108960" cy="181554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9C167EC-63A8-8642-8EF8-C0D8293CFF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2630" y="2366963"/>
            <a:ext cx="3108960" cy="7794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copy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EFEADEBA-AA60-394B-A1F0-A69B35DB48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3471" y="3146425"/>
            <a:ext cx="3108960" cy="181554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8876F99-4E87-2F4A-99AF-CD9174FFAF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61862" y="2366963"/>
            <a:ext cx="3108960" cy="7794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copy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BCF0B83B-2E13-B544-8FAF-2FB8E52D0D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55598" y="3146425"/>
            <a:ext cx="3108960" cy="181554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4F4A67-4A36-BC45-9000-8B20B7A89BDE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bg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52BD66-BF67-094B-9320-7F394C826C70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885DF46-F1EC-174D-A43C-D9F04C86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0" y="165094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07243D1-AC5D-554F-AFAE-C994B3A58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87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579ABED8-1B3C-9E4B-A312-6AEA9F24B0C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28385" y="1154312"/>
            <a:ext cx="11430000" cy="480988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7E0B82-7A88-B947-B6FB-9D0065F9BA0A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AABC033-7EA3-F749-8A09-763A3F66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3"/>
            <a:ext cx="11064240" cy="60350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9A41073-0431-AC41-ADBD-809197318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24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1AFA036-0366-7440-816C-75DE52F0E68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75771" y="952500"/>
            <a:ext cx="11430000" cy="475632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3380E1-A6BD-EB48-A4F6-109908F54525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5C090E4-04E2-0748-B627-02B19A5F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4"/>
            <a:ext cx="11064240" cy="60102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964574C-81B1-2446-A452-CB8B94777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45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6272212" y="1109852"/>
            <a:ext cx="5538787" cy="1736725"/>
          </a:xfrm>
          <a:prstGeom prst="rect">
            <a:avLst/>
          </a:prstGeom>
        </p:spPr>
        <p:txBody>
          <a:bodyPr rIns="0" anchor="b"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72213" y="3017108"/>
            <a:ext cx="5538787" cy="319319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ea typeface="Helvetica Neue Light" panose="02000403000000020004" pitchFamily="2" charset="0"/>
                <a:cs typeface="Calibri Light" panose="020F0302020204030204" pitchFamily="34" charset="0"/>
              </a:defRPr>
            </a:lvl1pPr>
            <a:lvl2pPr marL="0" indent="0" algn="l">
              <a:lnSpc>
                <a:spcPts val="28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0" indent="0" algn="l">
              <a:lnSpc>
                <a:spcPts val="28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0" indent="0" algn="l">
              <a:lnSpc>
                <a:spcPts val="28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0" indent="0" algn="l">
              <a:lnSpc>
                <a:spcPts val="28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endParaRPr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B21C252-8E42-4B4A-98B0-8EB7F3F7355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1000" y="266700"/>
            <a:ext cx="5505450" cy="6027774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B80D23-4849-2144-9181-B154DA010CAE}"/>
              </a:ext>
            </a:extLst>
          </p:cNvPr>
          <p:cNvCxnSpPr/>
          <p:nvPr userDrawn="1"/>
        </p:nvCxnSpPr>
        <p:spPr>
          <a:xfrm>
            <a:off x="6378388" y="2846577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6969763-88EA-8342-809C-55319779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8281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tacomm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Fingers woman on a laptop keyboard">
            <a:extLst>
              <a:ext uri="{FF2B5EF4-FFF2-40B4-BE49-F238E27FC236}">
                <a16:creationId xmlns:a16="http://schemas.microsoft.com/office/drawing/2014/main" id="{CA5E7990-7762-4A66-8DA2-1834D075A91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" b="108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0208D0-845D-4E67-94E4-904D5A77DB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000">
                <a:schemeClr val="accent1">
                  <a:alpha val="0"/>
                </a:schemeClr>
              </a:gs>
              <a:gs pos="47000">
                <a:schemeClr val="accent1">
                  <a:alpha val="62000"/>
                </a:schemeClr>
              </a:gs>
              <a:gs pos="74000">
                <a:schemeClr val="accent1">
                  <a:alpha val="72000"/>
                </a:schemeClr>
              </a:gs>
              <a:gs pos="100000">
                <a:schemeClr val="accent1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41C6B-D241-C44B-9533-C3CE5E7B3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941" y="1662676"/>
            <a:ext cx="11542059" cy="2967037"/>
          </a:xfrm>
        </p:spPr>
        <p:txBody>
          <a:bodyPr anchor="ctr">
            <a:noAutofit/>
          </a:bodyPr>
          <a:lstStyle>
            <a:lvl1pPr marL="0" indent="0" algn="l">
              <a:buNone/>
              <a:defRPr sz="6000" b="0" i="0">
                <a:solidFill>
                  <a:schemeClr val="tx2"/>
                </a:solidFill>
                <a:latin typeface="+mj-lt"/>
                <a:ea typeface="Helvetica Neue Light" panose="02000403000000020004" pitchFamily="2" charset="0"/>
                <a:cs typeface="Calibri Light" panose="020F0302020204030204" pitchFamily="34" charset="0"/>
              </a:defRPr>
            </a:lvl1pPr>
            <a:lvl2pPr marL="4572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Section Title Slide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DAED944-CCAD-8246-8B76-1EFF6CA36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EBB6B-5759-B646-8C7B-471E7F1866BD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38812-BABF-9B4C-BC56-1638C11888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DE621B-4817-AB4E-A284-5EED50AD4639}"/>
              </a:ext>
            </a:extLst>
          </p:cNvPr>
          <p:cNvCxnSpPr/>
          <p:nvPr userDrawn="1"/>
        </p:nvCxnSpPr>
        <p:spPr>
          <a:xfrm>
            <a:off x="381000" y="3588096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2">
                    <a:alpha val="0"/>
                  </a:schemeClr>
                </a:gs>
                <a:gs pos="46000">
                  <a:schemeClr val="tx2">
                    <a:alpha val="54000"/>
                  </a:schemeClr>
                </a:gs>
                <a:gs pos="100000">
                  <a:schemeClr val="tx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22211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B59BCE8-BDE3-1D42-B692-7490CDF3C8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6871" y="1497481"/>
            <a:ext cx="7150992" cy="793750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BE8859C-1FFE-C046-938A-B9352692B2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871" y="2290484"/>
            <a:ext cx="7148072" cy="391981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210CEA4-B668-D949-9962-C368C9EA4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C6784E-ADC9-8D49-9962-935943F17C1B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EBEE97D-132E-A748-BBD8-DABB0624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324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7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5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0290-51BF-9247-B491-37C0311D0101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B496-F67A-484A-8915-7CFD98191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40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D456D-69B6-354D-88F8-E92220B16645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CEDE22A-D2E7-6643-A473-A683F2F16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4BD95-9270-414D-B7F4-F451B0685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B7F10CE-0487-4559-A5A7-A70C1468A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75000"/>
            <a:alphaModFix amt="10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35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6C0A5-AE5C-4D4D-89F1-06BFCBDF3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05098"/>
            <a:ext cx="11535229" cy="4905202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021C39D-EB39-1E49-AF29-ABEBC9DEF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4D0317-E79D-CB46-86AB-E78E43E5C5CE}"/>
              </a:ext>
            </a:extLst>
          </p:cNvPr>
          <p:cNvCxnSpPr/>
          <p:nvPr userDrawn="1"/>
        </p:nvCxnSpPr>
        <p:spPr>
          <a:xfrm>
            <a:off x="381000" y="659702"/>
            <a:ext cx="292608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46000">
                  <a:srgbClr val="0082D0">
                    <a:alpha val="54000"/>
                  </a:srgbClr>
                </a:gs>
                <a:gs pos="100000">
                  <a:srgbClr val="0082D0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70996A-6EB6-5C4A-8CC0-4DF50EDD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684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tract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FB820-37BF-014C-9823-8F8F63215F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CC3F84-BA40-5B41-852C-F9931F9247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000">
                <a:schemeClr val="accent1">
                  <a:alpha val="0"/>
                </a:schemeClr>
              </a:gs>
              <a:gs pos="47000">
                <a:schemeClr val="accent1">
                  <a:alpha val="62000"/>
                </a:schemeClr>
              </a:gs>
              <a:gs pos="74000">
                <a:schemeClr val="accent1">
                  <a:alpha val="72000"/>
                </a:schemeClr>
              </a:gs>
              <a:gs pos="100000">
                <a:schemeClr val="accent1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FD982B07-113F-0542-866F-AB3CF0C73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1CB200-F4FD-5B48-9F0A-90842B33CB76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FA3765-A7CA-DD43-A50B-880AF1BD98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87B2919-9765-AA44-BD31-6E97C980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792" y="1122363"/>
            <a:ext cx="11533208" cy="2387600"/>
          </a:xfrm>
        </p:spPr>
        <p:txBody>
          <a:bodyPr anchor="b"/>
          <a:lstStyle>
            <a:lvl1pPr algn="l">
              <a:defRPr sz="60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2D9D6B5-F869-B847-A410-A6E234882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43" y="3602038"/>
            <a:ext cx="11510057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68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41C6B-D241-C44B-9533-C3CE5E7B3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662676"/>
            <a:ext cx="11430000" cy="2967037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="0" i="0">
                <a:solidFill>
                  <a:schemeClr val="tx1"/>
                </a:solidFill>
                <a:latin typeface="+mj-lt"/>
                <a:ea typeface="Helvetica Neue Light" panose="02000403000000020004" pitchFamily="2" charset="0"/>
                <a:cs typeface="Calibri Light" panose="020F0302020204030204" pitchFamily="34" charset="0"/>
              </a:defRPr>
            </a:lvl1pPr>
            <a:lvl2pPr marL="4572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Section Title Slide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20A7835-7CAC-DF48-9F27-D4767F85D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9991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y 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41C6B-D241-C44B-9533-C3CE5E7B3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662679"/>
            <a:ext cx="11430000" cy="2967037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="0" i="0">
                <a:solidFill>
                  <a:schemeClr val="tx2"/>
                </a:solidFill>
                <a:latin typeface="+mj-lt"/>
                <a:ea typeface="Helvetica Neue Light" panose="02000403000000020004" pitchFamily="2" charset="0"/>
                <a:cs typeface="Calibri Light" panose="020F0302020204030204" pitchFamily="34" charset="0"/>
              </a:defRPr>
            </a:lvl1pPr>
            <a:lvl2pPr marL="4572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Section Title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A1393E-7B0C-154E-9555-36AFD887B946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BA7EB-65C4-774D-8133-3B07AA97A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09F474C-4B66-2C44-B46D-F0A4549E6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6476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Blue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41C6B-D241-C44B-9533-C3CE5E7B3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664208"/>
            <a:ext cx="11430000" cy="2967037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="0" i="0">
                <a:solidFill>
                  <a:schemeClr val="tx2"/>
                </a:solidFill>
                <a:latin typeface="+mj-lt"/>
                <a:ea typeface="Helvetica Neue Light" panose="02000403000000020004" pitchFamily="2" charset="0"/>
                <a:cs typeface="Calibri Light" panose="020F0302020204030204" pitchFamily="34" charset="0"/>
              </a:defRPr>
            </a:lvl1pPr>
            <a:lvl2pPr marL="4572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60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Section Title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5EDF27-4185-8943-864A-D499C4931E7C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C71864-D248-0F4F-8F53-B171C4A2F67B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F007C-7A32-9646-BEDC-FDCABE0B9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94" y="6393180"/>
            <a:ext cx="2156532" cy="34543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209ED04-3C60-E946-A07E-F414F2F56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5095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72254-AD67-D44A-B8A5-80381E00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165093"/>
            <a:ext cx="1153522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6CAE3-E8C7-EF45-BEA5-1A9A696CE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771" y="1825625"/>
            <a:ext cx="115352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17996C-40D7-E144-83EC-4EBDB27658D1}"/>
              </a:ext>
            </a:extLst>
          </p:cNvPr>
          <p:cNvSpPr/>
          <p:nvPr userDrawn="1"/>
        </p:nvSpPr>
        <p:spPr>
          <a:xfrm>
            <a:off x="11314069" y="6479756"/>
            <a:ext cx="496931" cy="215444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r"/>
            <a:r>
              <a:rPr lang="en-US" sz="800" b="0" i="0" dirty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B03BE-710F-5E40-9877-8BCAB5EA0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6752" y="172321"/>
            <a:ext cx="668518" cy="31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ea typeface="Helvetica Neue" panose="02000503000000020004" pitchFamily="2" charset="0"/>
                <a:cs typeface="Calibri Light" panose="020F0302020204030204" pitchFamily="34" charset="0"/>
              </a:defRPr>
            </a:lvl1pPr>
          </a:lstStyle>
          <a:p>
            <a:fld id="{AD0E3104-902F-EB4F-8FA4-7F8380E0D5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6A1BD-3112-4D47-A13F-9BACF3E70849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392394" y="6393180"/>
            <a:ext cx="2156532" cy="3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9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3" r:id="rId3"/>
    <p:sldLayoutId id="2147484084" r:id="rId4"/>
    <p:sldLayoutId id="2147484241" r:id="rId5"/>
    <p:sldLayoutId id="2147484085" r:id="rId6"/>
    <p:sldLayoutId id="2147484086" r:id="rId7"/>
    <p:sldLayoutId id="2147484088" r:id="rId8"/>
    <p:sldLayoutId id="2147484089" r:id="rId9"/>
    <p:sldLayoutId id="2147484098" r:id="rId10"/>
    <p:sldLayoutId id="2147484099" r:id="rId11"/>
    <p:sldLayoutId id="2147484100" r:id="rId12"/>
    <p:sldLayoutId id="2147484101" r:id="rId13"/>
    <p:sldLayoutId id="2147484102" r:id="rId14"/>
    <p:sldLayoutId id="2147484106" r:id="rId15"/>
    <p:sldLayoutId id="2147484107" r:id="rId16"/>
    <p:sldLayoutId id="2147484108" r:id="rId17"/>
    <p:sldLayoutId id="2147484109" r:id="rId18"/>
    <p:sldLayoutId id="2147484110" r:id="rId19"/>
    <p:sldLayoutId id="2147484111" r:id="rId20"/>
    <p:sldLayoutId id="2147484113" r:id="rId21"/>
    <p:sldLayoutId id="2147484114" r:id="rId22"/>
    <p:sldLayoutId id="2147484116" r:id="rId23"/>
    <p:sldLayoutId id="2147484117" r:id="rId24"/>
    <p:sldLayoutId id="2147484119" r:id="rId25"/>
    <p:sldLayoutId id="2147484120" r:id="rId26"/>
    <p:sldLayoutId id="2147484121" r:id="rId27"/>
    <p:sldLayoutId id="2147484123" r:id="rId28"/>
    <p:sldLayoutId id="2147484130" r:id="rId29"/>
    <p:sldLayoutId id="2147484131" r:id="rId30"/>
    <p:sldLayoutId id="2147484132" r:id="rId31"/>
    <p:sldLayoutId id="2147484133" r:id="rId32"/>
    <p:sldLayoutId id="2147484134" r:id="rId33"/>
    <p:sldLayoutId id="2147484135" r:id="rId34"/>
    <p:sldLayoutId id="2147484136" r:id="rId35"/>
    <p:sldLayoutId id="2147484142" r:id="rId36"/>
    <p:sldLayoutId id="2147484143" r:id="rId37"/>
    <p:sldLayoutId id="2147484144" r:id="rId38"/>
    <p:sldLayoutId id="2147484146" r:id="rId39"/>
    <p:sldLayoutId id="2147484147" r:id="rId40"/>
    <p:sldLayoutId id="2147484149" r:id="rId41"/>
    <p:sldLayoutId id="2147484150" r:id="rId42"/>
    <p:sldLayoutId id="2147484151" r:id="rId43"/>
    <p:sldLayoutId id="2147484156" r:id="rId44"/>
    <p:sldLayoutId id="2147484157" r:id="rId45"/>
    <p:sldLayoutId id="2147484158" r:id="rId46"/>
    <p:sldLayoutId id="2147484253" r:id="rId47"/>
    <p:sldLayoutId id="2147484162" r:id="rId48"/>
    <p:sldLayoutId id="2147484341" r:id="rId49"/>
    <p:sldLayoutId id="2147484342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Helvetica Neue Light" panose="020004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Helvetica Neue Light" panose="020004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Helvetica Neue Light" panose="020004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Helvetica Neue Light" panose="020004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Helvetica Neue Light" panose="020004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440">
          <p15:clr>
            <a:srgbClr val="F26B43"/>
          </p15:clr>
        </p15:guide>
        <p15:guide id="3" pos="24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68">
          <p15:clr>
            <a:srgbClr val="F26B43"/>
          </p15:clr>
        </p15:guide>
        <p15:guide id="6" orient="horz" pos="4104">
          <p15:clr>
            <a:srgbClr val="F26B43"/>
          </p15:clr>
        </p15:guide>
        <p15:guide id="7" orient="horz" pos="3912">
          <p15:clr>
            <a:srgbClr val="F26B43"/>
          </p15:clr>
        </p15:guide>
        <p15:guide id="8" pos="4008">
          <p15:clr>
            <a:srgbClr val="F26B43"/>
          </p15:clr>
        </p15:guide>
        <p15:guide id="9" orient="horz" pos="2880">
          <p15:clr>
            <a:srgbClr val="F26B43"/>
          </p15:clr>
        </p15:guide>
        <p15:guide id="10" orient="horz" pos="2256">
          <p15:clr>
            <a:srgbClr val="F26B43"/>
          </p15:clr>
        </p15:guide>
        <p15:guide id="11" orient="horz" pos="3720">
          <p15:clr>
            <a:srgbClr val="F26B43"/>
          </p15:clr>
        </p15:guide>
        <p15:guide id="12" orient="horz" pos="4176">
          <p15:clr>
            <a:srgbClr val="F26B43"/>
          </p15:clr>
        </p15:guide>
        <p15:guide id="13" orient="horz" pos="1056">
          <p15:clr>
            <a:srgbClr val="F26B43"/>
          </p15:clr>
        </p15:guide>
        <p15:guide id="14" orient="horz" pos="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B55C75-452B-4CA7-95F5-35FD5C024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9" r="6735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421B4B-47F7-44CA-95AA-569FA0303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400" b="1" dirty="0"/>
              <a:t>P</a:t>
            </a:r>
            <a:r>
              <a:rPr lang="en-US" sz="4400" dirty="0"/>
              <a:t>ennEngineering </a:t>
            </a:r>
            <a:r>
              <a:rPr lang="en-US" sz="4400" b="1" dirty="0"/>
              <a:t>R</a:t>
            </a:r>
            <a:r>
              <a:rPr lang="en-US" sz="4400" dirty="0"/>
              <a:t>otational </a:t>
            </a:r>
            <a:r>
              <a:rPr lang="en-US" sz="4400" b="1" dirty="0"/>
              <a:t>D</a:t>
            </a:r>
            <a:r>
              <a:rPr lang="en-US" sz="4400" dirty="0"/>
              <a:t>evelopment </a:t>
            </a:r>
            <a:r>
              <a:rPr lang="en-US" sz="4400" b="1" dirty="0"/>
              <a:t>P</a:t>
            </a:r>
            <a:r>
              <a:rPr lang="en-US" sz="4400" dirty="0"/>
              <a:t>rogram (PRDP)</a:t>
            </a:r>
          </a:p>
        </p:txBody>
      </p:sp>
    </p:spTree>
    <p:extLst>
      <p:ext uri="{BB962C8B-B14F-4D97-AF65-F5344CB8AC3E}">
        <p14:creationId xmlns:p14="http://schemas.microsoft.com/office/powerpoint/2010/main" val="396466993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9B72-B1C9-4142-9F78-52924D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dirty="0">
                <a:ea typeface="+mj-ea"/>
              </a:rPr>
              <a:t>Purpose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52BCC-0BBC-4DF4-B842-9A405AB3F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12" b="19413"/>
          <a:stretch/>
        </p:blipFill>
        <p:spPr>
          <a:xfrm>
            <a:off x="0" y="268951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0750B-5AC6-4E62-A160-8857F01CB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+mn-lt"/>
                <a:ea typeface="+mn-ea"/>
              </a:rPr>
              <a:t>Accelerate the participants’ professional development through targeted rotational business-critical assignments and learning opportunities which develops the workforce to continually contribute to PennEngineering’s future.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A0ABC-419A-4A3D-AB69-B3B5370D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08520" y="7203866"/>
            <a:ext cx="2346960" cy="413808"/>
          </a:xfrm>
          <a:prstGeom prst="rect">
            <a:avLst/>
          </a:prstGeom>
        </p:spPr>
        <p:txBody>
          <a:bodyPr vert="horz" lIns="101872" tIns="50937" rIns="101872" bIns="50937" rtlCol="0" anchor="ctr">
            <a:normAutofit/>
          </a:bodyPr>
          <a:lstStyle>
            <a:defPPr>
              <a:defRPr lang="en-US"/>
            </a:defPPr>
            <a:lvl1pPr marL="0" algn="r" defTabSz="509361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361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2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81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39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80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6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52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81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29"/>
              </a:spcAft>
            </a:pPr>
            <a:fld id="{A3F0B496-F67A-484A-8915-7CFD98191714}" type="slidenum">
              <a:rPr lang="en-US" smtClean="0"/>
              <a:pPr>
                <a:spcAft>
                  <a:spcPts val="529"/>
                </a:spcAft>
              </a:pPr>
              <a:t>2</a:t>
            </a:fld>
            <a:endParaRPr lang="en-US" sz="971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2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05ADAB-9E45-4516-B03E-A5A11B49B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239" r="4205" b="-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4E4F40-13E4-40FC-A420-50EB25BD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48648"/>
            <a:ext cx="4204137" cy="8496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ea typeface="+mj-ea"/>
              </a:rPr>
              <a:t>Candidates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6E158-8183-468C-8F7E-10B57B2B3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1798326"/>
            <a:ext cx="4882877" cy="2619839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dirty="0">
                <a:latin typeface="+mn-lt"/>
                <a:ea typeface="+mn-ea"/>
              </a:rPr>
              <a:t>Bachelor of Science in Engineering </a:t>
            </a:r>
          </a:p>
          <a:p>
            <a:pPr lvl="0">
              <a:lnSpc>
                <a:spcPct val="90000"/>
              </a:lnSpc>
            </a:pPr>
            <a:r>
              <a:rPr lang="en-US" dirty="0">
                <a:latin typeface="+mn-lt"/>
                <a:ea typeface="+mn-ea"/>
              </a:rPr>
              <a:t>Minimum 3.0/4.0 GPA </a:t>
            </a:r>
          </a:p>
          <a:p>
            <a:pPr lvl="0">
              <a:lnSpc>
                <a:spcPct val="90000"/>
              </a:lnSpc>
            </a:pPr>
            <a:r>
              <a:rPr lang="en-US" dirty="0">
                <a:latin typeface="+mn-lt"/>
                <a:ea typeface="+mn-ea"/>
              </a:rPr>
              <a:t>Held leadership roles in their academic careers</a:t>
            </a:r>
          </a:p>
          <a:p>
            <a:pPr lvl="0">
              <a:lnSpc>
                <a:spcPct val="90000"/>
              </a:lnSpc>
            </a:pPr>
            <a:r>
              <a:rPr lang="en-US" dirty="0">
                <a:latin typeface="+mn-lt"/>
                <a:ea typeface="+mn-ea"/>
              </a:rPr>
              <a:t>Participated in socially conscious activities</a:t>
            </a:r>
          </a:p>
          <a:p>
            <a:pPr lvl="0">
              <a:lnSpc>
                <a:spcPct val="90000"/>
              </a:lnSpc>
            </a:pPr>
            <a:r>
              <a:rPr lang="en-US" dirty="0">
                <a:latin typeface="+mn-lt"/>
                <a:ea typeface="+mn-ea"/>
              </a:rPr>
              <a:t>Expect to graduate during the current academic year</a:t>
            </a:r>
          </a:p>
          <a:p>
            <a:pPr>
              <a:lnSpc>
                <a:spcPct val="90000"/>
              </a:lnSpc>
            </a:pPr>
            <a:endParaRPr lang="en-US" sz="1700" dirty="0">
              <a:latin typeface="+mn-lt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E3BEC-1514-4439-94AB-C609C360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08520" y="7203866"/>
            <a:ext cx="2346960" cy="413808"/>
          </a:xfrm>
          <a:prstGeom prst="rect">
            <a:avLst/>
          </a:prstGeom>
        </p:spPr>
        <p:txBody>
          <a:bodyPr vert="horz" lIns="101872" tIns="50937" rIns="101872" bIns="50937" rtlCol="0" anchor="ctr">
            <a:normAutofit/>
          </a:bodyPr>
          <a:lstStyle>
            <a:defPPr>
              <a:defRPr lang="en-US"/>
            </a:defPPr>
            <a:lvl1pPr marL="0" algn="r" defTabSz="509361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361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2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81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39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80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6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52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81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29"/>
              </a:spcAft>
            </a:pPr>
            <a:fld id="{A3F0B496-F67A-484A-8915-7CFD98191714}" type="slidenum">
              <a:rPr lang="en-US" smtClean="0"/>
              <a:pPr>
                <a:spcAft>
                  <a:spcPts val="529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5CA4F-CA02-489A-AACF-A3785C71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99" y="235361"/>
            <a:ext cx="8385526" cy="515819"/>
          </a:xfrm>
        </p:spPr>
        <p:txBody>
          <a:bodyPr/>
          <a:lstStyle/>
          <a:p>
            <a:r>
              <a:rPr lang="en-US" sz="2118" dirty="0"/>
              <a:t>PennEngineering Rotation Development Program (PRDP)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4DC72-4A16-4777-A1BC-9F34FD2B4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883186"/>
            <a:ext cx="9161033" cy="5236678"/>
          </a:xfrm>
        </p:spPr>
        <p:txBody>
          <a:bodyPr>
            <a:normAutofit/>
          </a:bodyPr>
          <a:lstStyle/>
          <a:p>
            <a:r>
              <a:rPr lang="en-US" dirty="0"/>
              <a:t>Three (3) Rotations over eighteen (18) months across the business</a:t>
            </a:r>
          </a:p>
          <a:p>
            <a:pPr lvl="1"/>
            <a:r>
              <a:rPr lang="en-US" dirty="0"/>
              <a:t>Rotation 1: June – December </a:t>
            </a:r>
          </a:p>
          <a:p>
            <a:pPr lvl="1"/>
            <a:r>
              <a:rPr lang="en-US" dirty="0"/>
              <a:t>Rotation 2: January - June</a:t>
            </a:r>
          </a:p>
          <a:p>
            <a:pPr lvl="1"/>
            <a:r>
              <a:rPr lang="en-US" dirty="0"/>
              <a:t>Rotation 3: July -  December</a:t>
            </a:r>
          </a:p>
          <a:p>
            <a:pPr lvl="1"/>
            <a:r>
              <a:rPr lang="en-US" dirty="0"/>
              <a:t>Transition into regular role: January</a:t>
            </a:r>
          </a:p>
          <a:p>
            <a:r>
              <a:rPr lang="en-US" dirty="0"/>
              <a:t>Program Development Structure</a:t>
            </a:r>
          </a:p>
          <a:p>
            <a:pPr lvl="1"/>
            <a:r>
              <a:rPr lang="en-US" dirty="0"/>
              <a:t>Mentors</a:t>
            </a:r>
          </a:p>
          <a:p>
            <a:pPr lvl="1"/>
            <a:r>
              <a:rPr lang="en-US" dirty="0"/>
              <a:t>Continued Learning on various topics (i.e., Presentation skills, Financial Acumen)</a:t>
            </a:r>
          </a:p>
          <a:p>
            <a:pPr lvl="1"/>
            <a:r>
              <a:rPr lang="en-US" dirty="0"/>
              <a:t>International rotations available</a:t>
            </a:r>
          </a:p>
          <a:p>
            <a:pPr lvl="1"/>
            <a:r>
              <a:rPr lang="en-US" dirty="0"/>
              <a:t>Performance Evaluations</a:t>
            </a:r>
          </a:p>
          <a:p>
            <a:pPr lvl="1"/>
            <a:r>
              <a:rPr lang="en-US" dirty="0"/>
              <a:t>Orientation Bootcamp</a:t>
            </a:r>
          </a:p>
          <a:p>
            <a:pPr lvl="1"/>
            <a:r>
              <a:rPr lang="en-US" dirty="0"/>
              <a:t>Community Service projects</a:t>
            </a:r>
          </a:p>
          <a:p>
            <a:pPr lvl="1"/>
            <a:r>
              <a:rPr lang="en-US" dirty="0"/>
              <a:t>Teambuilding Events</a:t>
            </a:r>
          </a:p>
          <a:p>
            <a:pPr lvl="1"/>
            <a:r>
              <a:rPr lang="en-US" dirty="0"/>
              <a:t>Senior Management Presentations at the end of each rotation and the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E2447-2455-4B87-A597-863382D5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08520" y="7203866"/>
            <a:ext cx="2346960" cy="413808"/>
          </a:xfrm>
          <a:prstGeom prst="rect">
            <a:avLst/>
          </a:prstGeom>
        </p:spPr>
        <p:txBody>
          <a:bodyPr vert="horz" lIns="101872" tIns="50937" rIns="101872" bIns="50937" rtlCol="0" anchor="ctr"/>
          <a:lstStyle>
            <a:defPPr>
              <a:defRPr lang="en-US"/>
            </a:defPPr>
            <a:lvl1pPr marL="0" algn="r" defTabSz="509361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361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2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81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39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80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6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520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81" algn="l" defTabSz="50936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F0B496-F67A-484A-8915-7CFD98191714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57BFAAF-BA83-42A2-98D7-55DF5AD896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785999"/>
              </p:ext>
            </p:extLst>
          </p:nvPr>
        </p:nvGraphicFramePr>
        <p:xfrm>
          <a:off x="5401497" y="907596"/>
          <a:ext cx="5823966" cy="276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AFB95D5-5E05-469E-9981-23789BCBBEF9}"/>
              </a:ext>
            </a:extLst>
          </p:cNvPr>
          <p:cNvSpPr txBox="1"/>
          <p:nvPr/>
        </p:nvSpPr>
        <p:spPr>
          <a:xfrm>
            <a:off x="5381443" y="1399896"/>
            <a:ext cx="769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8060389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enn Engineering 2">
      <a:dk1>
        <a:srgbClr val="000000"/>
      </a:dk1>
      <a:lt1>
        <a:srgbClr val="FFFFFF"/>
      </a:lt1>
      <a:dk2>
        <a:srgbClr val="EAEAEA"/>
      </a:dk2>
      <a:lt2>
        <a:srgbClr val="B6BBC1"/>
      </a:lt2>
      <a:accent1>
        <a:srgbClr val="00548B"/>
      </a:accent1>
      <a:accent2>
        <a:srgbClr val="E6E6E6"/>
      </a:accent2>
      <a:accent3>
        <a:srgbClr val="C8C8C8"/>
      </a:accent3>
      <a:accent4>
        <a:srgbClr val="707070"/>
      </a:accent4>
      <a:accent5>
        <a:srgbClr val="444444"/>
      </a:accent5>
      <a:accent6>
        <a:srgbClr val="000898"/>
      </a:accent6>
      <a:hlink>
        <a:srgbClr val="444444"/>
      </a:hlink>
      <a:folHlink>
        <a:srgbClr val="444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1200" dirty="0" smtClean="0"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spDef>
    <a:txDef>
      <a:spPr/>
      <a:bodyPr wrap="none" rtlCol="0">
        <a:noAutofit/>
      </a:bodyPr>
      <a:lstStyle>
        <a:defPPr marL="0" indent="0" algn="l">
          <a:lnSpc>
            <a:spcPct val="100000"/>
          </a:lnSpc>
          <a:buNone/>
          <a:defRPr sz="1200" dirty="0" smtClean="0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183</Words>
  <Application>Microsoft Office PowerPoint</Application>
  <PresentationFormat>Widescreen</PresentationFormat>
  <Paragraphs>37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Helvetica Neue</vt:lpstr>
      <vt:lpstr>Helvetica Neue Light</vt:lpstr>
      <vt:lpstr>1_Office Theme</vt:lpstr>
      <vt:lpstr>PennEngineering Rotational Development Program (PRDP)</vt:lpstr>
      <vt:lpstr>Purpose</vt:lpstr>
      <vt:lpstr>Candidates</vt:lpstr>
      <vt:lpstr>PennEngineering Rotation Development Program (PRDP)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PennEngineering® The global leader in joining and power protection technologies</dc:title>
  <dc:creator>Lawton, Suzanne</dc:creator>
  <cp:lastModifiedBy>Dashukewich, Caryn</cp:lastModifiedBy>
  <cp:revision>4</cp:revision>
  <dcterms:created xsi:type="dcterms:W3CDTF">2021-03-15T19:28:10Z</dcterms:created>
  <dcterms:modified xsi:type="dcterms:W3CDTF">2022-06-09T18:19:37Z</dcterms:modified>
</cp:coreProperties>
</file>