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9" r:id="rId4"/>
    <p:sldMasterId id="2147484159" r:id="rId5"/>
  </p:sldMasterIdLst>
  <p:notesMasterIdLst>
    <p:notesMasterId r:id="rId23"/>
  </p:notesMasterIdLst>
  <p:handoutMasterIdLst>
    <p:handoutMasterId r:id="rId24"/>
  </p:handoutMasterIdLst>
  <p:sldIdLst>
    <p:sldId id="1448944180" r:id="rId6"/>
    <p:sldId id="1448944187" r:id="rId7"/>
    <p:sldId id="1448944188" r:id="rId8"/>
    <p:sldId id="2011" r:id="rId9"/>
    <p:sldId id="1448944214" r:id="rId10"/>
    <p:sldId id="1448944186" r:id="rId11"/>
    <p:sldId id="2020" r:id="rId12"/>
    <p:sldId id="1448944223" r:id="rId13"/>
    <p:sldId id="1448944196" r:id="rId14"/>
    <p:sldId id="1448944197" r:id="rId15"/>
    <p:sldId id="1448944199" r:id="rId16"/>
    <p:sldId id="1448944221" r:id="rId17"/>
    <p:sldId id="1448944201" r:id="rId18"/>
    <p:sldId id="1448944225" r:id="rId19"/>
    <p:sldId id="1448944208" r:id="rId20"/>
    <p:sldId id="1448944224" r:id="rId21"/>
    <p:sldId id="144894420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968" userDrawn="1">
          <p15:clr>
            <a:srgbClr val="A4A3A4"/>
          </p15:clr>
        </p15:guide>
        <p15:guide id="2" orient="horz" pos="79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72D102-AEBA-5060-8CDC-354F56846E59}" name="Rossi, Mike" initials="RM" userId="S::mikerossi@pemnet.com::654706a7-8378-40f0-8d45-b68be80f4de6" providerId="AD"/>
  <p188:author id="{67C6DC1F-7C0F-AEFE-5BC5-77C59E7EB863}" name="Rossi, Mike" initials="MR" userId="S::MikeRossi@pemnet.com::654706a7-8378-40f0-8d45-b68be80f4de6" providerId="AD"/>
  <p188:author id="{CACDD764-6590-8E7B-5B05-E9CC30163710}" name="Aldred, Chris" initials="AC" userId="S::CAldred@pemnet.com::63f08c83-a557-44de-b928-a480b63a77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8"/>
    <a:srgbClr val="D17926"/>
    <a:srgbClr val="FFF8E9"/>
    <a:srgbClr val="FFE49D"/>
    <a:srgbClr val="FFE49F"/>
    <a:srgbClr val="FFF8E8"/>
    <a:srgbClr val="DFECF8"/>
    <a:srgbClr val="0093D1"/>
    <a:srgbClr val="FFFFFF"/>
    <a:srgbClr val="0092D1"/>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1E4203-65EF-2446-95C0-35D347195684}" v="117" dt="2026-07-20T14:04:35.3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4968"/>
        <p:guide orient="horz" pos="792"/>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si, Mike" userId="654706a7-8378-40f0-8d45-b68be80f4de6" providerId="ADAL" clId="{859DE85C-0D45-5E69-BAD7-D8C736B16D16}"/>
    <pc:docChg chg="undo custSel addSld modSld sldOrd">
      <pc:chgData name="Rossi, Mike" userId="654706a7-8378-40f0-8d45-b68be80f4de6" providerId="ADAL" clId="{859DE85C-0D45-5E69-BAD7-D8C736B16D16}" dt="2026-07-20T14:04:35.342" v="816" actId="20577"/>
      <pc:docMkLst>
        <pc:docMk/>
      </pc:docMkLst>
      <pc:sldChg chg="modSp mod">
        <pc:chgData name="Rossi, Mike" userId="654706a7-8378-40f0-8d45-b68be80f4de6" providerId="ADAL" clId="{859DE85C-0D45-5E69-BAD7-D8C736B16D16}" dt="2026-07-20T13:59:29.626" v="735" actId="20577"/>
        <pc:sldMkLst>
          <pc:docMk/>
          <pc:sldMk cId="3924816430" sldId="2011"/>
        </pc:sldMkLst>
        <pc:spChg chg="mod">
          <ac:chgData name="Rossi, Mike" userId="654706a7-8378-40f0-8d45-b68be80f4de6" providerId="ADAL" clId="{859DE85C-0D45-5E69-BAD7-D8C736B16D16}" dt="2026-07-20T13:59:29.626" v="735" actId="20577"/>
          <ac:spMkLst>
            <pc:docMk/>
            <pc:sldMk cId="3924816430" sldId="2011"/>
            <ac:spMk id="3" creationId="{4029FCA1-7560-B226-4DB8-CB31F7491997}"/>
          </ac:spMkLst>
        </pc:spChg>
      </pc:sldChg>
      <pc:sldChg chg="modSp mod">
        <pc:chgData name="Rossi, Mike" userId="654706a7-8378-40f0-8d45-b68be80f4de6" providerId="ADAL" clId="{859DE85C-0D45-5E69-BAD7-D8C736B16D16}" dt="2026-07-20T14:00:41.873" v="751" actId="20577"/>
        <pc:sldMkLst>
          <pc:docMk/>
          <pc:sldMk cId="817543173" sldId="2020"/>
        </pc:sldMkLst>
        <pc:spChg chg="mod">
          <ac:chgData name="Rossi, Mike" userId="654706a7-8378-40f0-8d45-b68be80f4de6" providerId="ADAL" clId="{859DE85C-0D45-5E69-BAD7-D8C736B16D16}" dt="2026-07-20T14:00:41.873" v="751" actId="20577"/>
          <ac:spMkLst>
            <pc:docMk/>
            <pc:sldMk cId="817543173" sldId="2020"/>
            <ac:spMk id="11" creationId="{45BB076A-CDDC-BA6E-8A6C-5525BA3CF445}"/>
          </ac:spMkLst>
        </pc:spChg>
        <pc:graphicFrameChg chg="modGraphic">
          <ac:chgData name="Rossi, Mike" userId="654706a7-8378-40f0-8d45-b68be80f4de6" providerId="ADAL" clId="{859DE85C-0D45-5E69-BAD7-D8C736B16D16}" dt="2026-07-20T13:22:12.744" v="601" actId="20577"/>
          <ac:graphicFrameMkLst>
            <pc:docMk/>
            <pc:sldMk cId="817543173" sldId="2020"/>
            <ac:graphicFrameMk id="6" creationId="{9B19F488-5152-6A10-0D69-131B7A64CCDF}"/>
          </ac:graphicFrameMkLst>
        </pc:graphicFrameChg>
      </pc:sldChg>
      <pc:sldChg chg="addSp delSp modSp mod">
        <pc:chgData name="Rossi, Mike" userId="654706a7-8378-40f0-8d45-b68be80f4de6" providerId="ADAL" clId="{859DE85C-0D45-5E69-BAD7-D8C736B16D16}" dt="2026-07-20T13:46:11.266" v="707" actId="1076"/>
        <pc:sldMkLst>
          <pc:docMk/>
          <pc:sldMk cId="1492381160" sldId="1448944180"/>
        </pc:sldMkLst>
        <pc:spChg chg="topLvl">
          <ac:chgData name="Rossi, Mike" userId="654706a7-8378-40f0-8d45-b68be80f4de6" providerId="ADAL" clId="{859DE85C-0D45-5E69-BAD7-D8C736B16D16}" dt="2026-07-16T17:44:27.157" v="593" actId="165"/>
          <ac:spMkLst>
            <pc:docMk/>
            <pc:sldMk cId="1492381160" sldId="1448944180"/>
            <ac:spMk id="3" creationId="{F9151942-4F7E-F561-44D8-3165AC339CEE}"/>
          </ac:spMkLst>
        </pc:spChg>
        <pc:spChg chg="add mod">
          <ac:chgData name="Rossi, Mike" userId="654706a7-8378-40f0-8d45-b68be80f4de6" providerId="ADAL" clId="{859DE85C-0D45-5E69-BAD7-D8C736B16D16}" dt="2026-07-20T13:46:11.266" v="707" actId="1076"/>
          <ac:spMkLst>
            <pc:docMk/>
            <pc:sldMk cId="1492381160" sldId="1448944180"/>
            <ac:spMk id="4" creationId="{710215C9-748E-C022-407E-D8BF76B84AB5}"/>
          </ac:spMkLst>
        </pc:spChg>
        <pc:picChg chg="mod topLvl">
          <ac:chgData name="Rossi, Mike" userId="654706a7-8378-40f0-8d45-b68be80f4de6" providerId="ADAL" clId="{859DE85C-0D45-5E69-BAD7-D8C736B16D16}" dt="2026-07-16T17:44:43.522" v="594" actId="14826"/>
          <ac:picMkLst>
            <pc:docMk/>
            <pc:sldMk cId="1492381160" sldId="1448944180"/>
            <ac:picMk id="12" creationId="{ECEB26D0-9734-6401-715F-A4F463A3082A}"/>
          </ac:picMkLst>
        </pc:picChg>
      </pc:sldChg>
      <pc:sldChg chg="modSp mod">
        <pc:chgData name="Rossi, Mike" userId="654706a7-8378-40f0-8d45-b68be80f4de6" providerId="ADAL" clId="{859DE85C-0D45-5E69-BAD7-D8C736B16D16}" dt="2026-07-20T14:00:21.308" v="747" actId="20577"/>
        <pc:sldMkLst>
          <pc:docMk/>
          <pc:sldMk cId="3055369328" sldId="1448944186"/>
        </pc:sldMkLst>
        <pc:spChg chg="mod">
          <ac:chgData name="Rossi, Mike" userId="654706a7-8378-40f0-8d45-b68be80f4de6" providerId="ADAL" clId="{859DE85C-0D45-5E69-BAD7-D8C736B16D16}" dt="2026-07-20T14:00:21.308" v="747" actId="20577"/>
          <ac:spMkLst>
            <pc:docMk/>
            <pc:sldMk cId="3055369328" sldId="1448944186"/>
            <ac:spMk id="4" creationId="{E755D7FA-8F08-D619-AFE7-836407943C9B}"/>
          </ac:spMkLst>
        </pc:spChg>
      </pc:sldChg>
      <pc:sldChg chg="addSp modSp mod">
        <pc:chgData name="Rossi, Mike" userId="654706a7-8378-40f0-8d45-b68be80f4de6" providerId="ADAL" clId="{859DE85C-0D45-5E69-BAD7-D8C736B16D16}" dt="2026-07-20T13:57:43.040" v="727" actId="14100"/>
        <pc:sldMkLst>
          <pc:docMk/>
          <pc:sldMk cId="1391932339" sldId="1448944187"/>
        </pc:sldMkLst>
        <pc:spChg chg="add mod">
          <ac:chgData name="Rossi, Mike" userId="654706a7-8378-40f0-8d45-b68be80f4de6" providerId="ADAL" clId="{859DE85C-0D45-5E69-BAD7-D8C736B16D16}" dt="2026-07-20T13:57:18.778" v="709" actId="767"/>
          <ac:spMkLst>
            <pc:docMk/>
            <pc:sldMk cId="1391932339" sldId="1448944187"/>
            <ac:spMk id="2" creationId="{A7D37F44-2CBB-547B-CD91-B10DDD0BC74B}"/>
          </ac:spMkLst>
        </pc:spChg>
        <pc:spChg chg="mod">
          <ac:chgData name="Rossi, Mike" userId="654706a7-8378-40f0-8d45-b68be80f4de6" providerId="ADAL" clId="{859DE85C-0D45-5E69-BAD7-D8C736B16D16}" dt="2026-07-20T13:57:43.040" v="727" actId="14100"/>
          <ac:spMkLst>
            <pc:docMk/>
            <pc:sldMk cId="1391932339" sldId="1448944187"/>
            <ac:spMk id="42" creationId="{E02EB695-4FDB-087F-8454-9DBEB48C3460}"/>
          </ac:spMkLst>
        </pc:spChg>
      </pc:sldChg>
      <pc:sldChg chg="modSp mod">
        <pc:chgData name="Rossi, Mike" userId="654706a7-8378-40f0-8d45-b68be80f4de6" providerId="ADAL" clId="{859DE85C-0D45-5E69-BAD7-D8C736B16D16}" dt="2026-07-20T13:58:25.029" v="730" actId="20577"/>
        <pc:sldMkLst>
          <pc:docMk/>
          <pc:sldMk cId="3378657573" sldId="1448944188"/>
        </pc:sldMkLst>
        <pc:spChg chg="mod">
          <ac:chgData name="Rossi, Mike" userId="654706a7-8378-40f0-8d45-b68be80f4de6" providerId="ADAL" clId="{859DE85C-0D45-5E69-BAD7-D8C736B16D16}" dt="2026-07-20T13:58:25.029" v="730" actId="20577"/>
          <ac:spMkLst>
            <pc:docMk/>
            <pc:sldMk cId="3378657573" sldId="1448944188"/>
            <ac:spMk id="9" creationId="{EE262906-87FC-E144-B011-8849363F56F4}"/>
          </ac:spMkLst>
        </pc:spChg>
      </pc:sldChg>
      <pc:sldChg chg="addSp modSp mod">
        <pc:chgData name="Rossi, Mike" userId="654706a7-8378-40f0-8d45-b68be80f4de6" providerId="ADAL" clId="{859DE85C-0D45-5E69-BAD7-D8C736B16D16}" dt="2026-07-20T14:01:25.216" v="762" actId="20577"/>
        <pc:sldMkLst>
          <pc:docMk/>
          <pc:sldMk cId="879758317" sldId="1448944196"/>
        </pc:sldMkLst>
        <pc:spChg chg="add mod">
          <ac:chgData name="Rossi, Mike" userId="654706a7-8378-40f0-8d45-b68be80f4de6" providerId="ADAL" clId="{859DE85C-0D45-5E69-BAD7-D8C736B16D16}" dt="2026-07-20T14:01:08.959" v="757" actId="767"/>
          <ac:spMkLst>
            <pc:docMk/>
            <pc:sldMk cId="879758317" sldId="1448944196"/>
            <ac:spMk id="4" creationId="{D9C67A53-34E0-C949-E995-4220590D6844}"/>
          </ac:spMkLst>
        </pc:spChg>
        <pc:spChg chg="mod">
          <ac:chgData name="Rossi, Mike" userId="654706a7-8378-40f0-8d45-b68be80f4de6" providerId="ADAL" clId="{859DE85C-0D45-5E69-BAD7-D8C736B16D16}" dt="2026-07-20T14:01:25.216" v="762" actId="20577"/>
          <ac:spMkLst>
            <pc:docMk/>
            <pc:sldMk cId="879758317" sldId="1448944196"/>
            <ac:spMk id="19" creationId="{090FB2AC-90E0-0836-3D1A-5CCEB98C88E6}"/>
          </ac:spMkLst>
        </pc:spChg>
        <pc:graphicFrameChg chg="mod modGraphic">
          <ac:chgData name="Rossi, Mike" userId="654706a7-8378-40f0-8d45-b68be80f4de6" providerId="ADAL" clId="{859DE85C-0D45-5E69-BAD7-D8C736B16D16}" dt="2026-07-20T12:00:16.841" v="598" actId="1076"/>
          <ac:graphicFrameMkLst>
            <pc:docMk/>
            <pc:sldMk cId="879758317" sldId="1448944196"/>
            <ac:graphicFrameMk id="2" creationId="{D653C230-5B09-3487-3104-63CAB2589F62}"/>
          </ac:graphicFrameMkLst>
        </pc:graphicFrameChg>
        <pc:picChg chg="mod">
          <ac:chgData name="Rossi, Mike" userId="654706a7-8378-40f0-8d45-b68be80f4de6" providerId="ADAL" clId="{859DE85C-0D45-5E69-BAD7-D8C736B16D16}" dt="2026-07-20T12:00:21.020" v="599" actId="1076"/>
          <ac:picMkLst>
            <pc:docMk/>
            <pc:sldMk cId="879758317" sldId="1448944196"/>
            <ac:picMk id="3" creationId="{EEB8AA0F-B92F-98FE-8C3F-5F5ED5ACEC98}"/>
          </ac:picMkLst>
        </pc:picChg>
      </pc:sldChg>
      <pc:sldChg chg="modSp mod">
        <pc:chgData name="Rossi, Mike" userId="654706a7-8378-40f0-8d45-b68be80f4de6" providerId="ADAL" clId="{859DE85C-0D45-5E69-BAD7-D8C736B16D16}" dt="2026-07-20T14:01:49.169" v="769" actId="20577"/>
        <pc:sldMkLst>
          <pc:docMk/>
          <pc:sldMk cId="115089343" sldId="1448944197"/>
        </pc:sldMkLst>
        <pc:spChg chg="mod">
          <ac:chgData name="Rossi, Mike" userId="654706a7-8378-40f0-8d45-b68be80f4de6" providerId="ADAL" clId="{859DE85C-0D45-5E69-BAD7-D8C736B16D16}" dt="2026-07-20T14:01:49.169" v="769" actId="20577"/>
          <ac:spMkLst>
            <pc:docMk/>
            <pc:sldMk cId="115089343" sldId="1448944197"/>
            <ac:spMk id="19" creationId="{084FA581-E424-D68B-C669-119D1ECA5EA9}"/>
          </ac:spMkLst>
        </pc:spChg>
      </pc:sldChg>
      <pc:sldChg chg="modSp mod">
        <pc:chgData name="Rossi, Mike" userId="654706a7-8378-40f0-8d45-b68be80f4de6" providerId="ADAL" clId="{859DE85C-0D45-5E69-BAD7-D8C736B16D16}" dt="2026-07-20T14:02:23.398" v="775" actId="20577"/>
        <pc:sldMkLst>
          <pc:docMk/>
          <pc:sldMk cId="2696795058" sldId="1448944199"/>
        </pc:sldMkLst>
        <pc:spChg chg="mod">
          <ac:chgData name="Rossi, Mike" userId="654706a7-8378-40f0-8d45-b68be80f4de6" providerId="ADAL" clId="{859DE85C-0D45-5E69-BAD7-D8C736B16D16}" dt="2026-07-08T20:10:53.995" v="457" actId="207"/>
          <ac:spMkLst>
            <pc:docMk/>
            <pc:sldMk cId="2696795058" sldId="1448944199"/>
            <ac:spMk id="11" creationId="{B9645DD5-4D8F-4379-D046-F34C226B245D}"/>
          </ac:spMkLst>
        </pc:spChg>
        <pc:spChg chg="mod">
          <ac:chgData name="Rossi, Mike" userId="654706a7-8378-40f0-8d45-b68be80f4de6" providerId="ADAL" clId="{859DE85C-0D45-5E69-BAD7-D8C736B16D16}" dt="2026-07-08T20:12:17.196" v="459" actId="207"/>
          <ac:spMkLst>
            <pc:docMk/>
            <pc:sldMk cId="2696795058" sldId="1448944199"/>
            <ac:spMk id="15" creationId="{DE1B4DBA-6BF6-D19E-1EF1-69228FF821FB}"/>
          </ac:spMkLst>
        </pc:spChg>
        <pc:spChg chg="mod">
          <ac:chgData name="Rossi, Mike" userId="654706a7-8378-40f0-8d45-b68be80f4de6" providerId="ADAL" clId="{859DE85C-0D45-5E69-BAD7-D8C736B16D16}" dt="2026-07-08T20:10:57.252" v="458" actId="207"/>
          <ac:spMkLst>
            <pc:docMk/>
            <pc:sldMk cId="2696795058" sldId="1448944199"/>
            <ac:spMk id="17" creationId="{E6076B9F-4CB6-B0A2-B84B-D24F86A75F02}"/>
          </ac:spMkLst>
        </pc:spChg>
        <pc:spChg chg="mod">
          <ac:chgData name="Rossi, Mike" userId="654706a7-8378-40f0-8d45-b68be80f4de6" providerId="ADAL" clId="{859DE85C-0D45-5E69-BAD7-D8C736B16D16}" dt="2026-07-20T14:02:23.398" v="775" actId="20577"/>
          <ac:spMkLst>
            <pc:docMk/>
            <pc:sldMk cId="2696795058" sldId="1448944199"/>
            <ac:spMk id="19" creationId="{084FA581-E424-D68B-C669-119D1ECA5EA9}"/>
          </ac:spMkLst>
        </pc:spChg>
        <pc:spChg chg="mod">
          <ac:chgData name="Rossi, Mike" userId="654706a7-8378-40f0-8d45-b68be80f4de6" providerId="ADAL" clId="{859DE85C-0D45-5E69-BAD7-D8C736B16D16}" dt="2026-07-08T20:12:24.191" v="460" actId="207"/>
          <ac:spMkLst>
            <pc:docMk/>
            <pc:sldMk cId="2696795058" sldId="1448944199"/>
            <ac:spMk id="21" creationId="{38E8B552-B5B4-6D50-4A6A-2FB1DB066BE9}"/>
          </ac:spMkLst>
        </pc:spChg>
      </pc:sldChg>
      <pc:sldChg chg="modSp mod">
        <pc:chgData name="Rossi, Mike" userId="654706a7-8378-40f0-8d45-b68be80f4de6" providerId="ADAL" clId="{859DE85C-0D45-5E69-BAD7-D8C736B16D16}" dt="2026-07-20T14:03:08.057" v="789" actId="20577"/>
        <pc:sldMkLst>
          <pc:docMk/>
          <pc:sldMk cId="218816118" sldId="1448944201"/>
        </pc:sldMkLst>
        <pc:spChg chg="mod">
          <ac:chgData name="Rossi, Mike" userId="654706a7-8378-40f0-8d45-b68be80f4de6" providerId="ADAL" clId="{859DE85C-0D45-5E69-BAD7-D8C736B16D16}" dt="2026-07-20T13:30:59.789" v="625" actId="20577"/>
          <ac:spMkLst>
            <pc:docMk/>
            <pc:sldMk cId="218816118" sldId="1448944201"/>
            <ac:spMk id="4" creationId="{B3442824-9BFB-52FF-A6C4-918C1D1421AC}"/>
          </ac:spMkLst>
        </pc:spChg>
        <pc:spChg chg="mod">
          <ac:chgData name="Rossi, Mike" userId="654706a7-8378-40f0-8d45-b68be80f4de6" providerId="ADAL" clId="{859DE85C-0D45-5E69-BAD7-D8C736B16D16}" dt="2026-07-20T14:03:08.057" v="789" actId="20577"/>
          <ac:spMkLst>
            <pc:docMk/>
            <pc:sldMk cId="218816118" sldId="1448944201"/>
            <ac:spMk id="9" creationId="{EE262906-87FC-E144-B011-8849363F56F4}"/>
          </ac:spMkLst>
        </pc:spChg>
        <pc:spChg chg="mod">
          <ac:chgData name="Rossi, Mike" userId="654706a7-8378-40f0-8d45-b68be80f4de6" providerId="ADAL" clId="{859DE85C-0D45-5E69-BAD7-D8C736B16D16}" dt="2026-07-20T13:31:52.162" v="628" actId="14100"/>
          <ac:spMkLst>
            <pc:docMk/>
            <pc:sldMk cId="218816118" sldId="1448944201"/>
            <ac:spMk id="12" creationId="{43F043EC-71F0-E18B-C2E1-36CF33F33E63}"/>
          </ac:spMkLst>
        </pc:spChg>
      </pc:sldChg>
      <pc:sldChg chg="modSp mod modNotesTx">
        <pc:chgData name="Rossi, Mike" userId="654706a7-8378-40f0-8d45-b68be80f4de6" providerId="ADAL" clId="{859DE85C-0D45-5E69-BAD7-D8C736B16D16}" dt="2026-07-20T14:04:35.342" v="816" actId="20577"/>
        <pc:sldMkLst>
          <pc:docMk/>
          <pc:sldMk cId="3315996074" sldId="1448944204"/>
        </pc:sldMkLst>
        <pc:spChg chg="mod">
          <ac:chgData name="Rossi, Mike" userId="654706a7-8378-40f0-8d45-b68be80f4de6" providerId="ADAL" clId="{859DE85C-0D45-5E69-BAD7-D8C736B16D16}" dt="2026-07-16T15:10:22.199" v="575" actId="20577"/>
          <ac:spMkLst>
            <pc:docMk/>
            <pc:sldMk cId="3315996074" sldId="1448944204"/>
            <ac:spMk id="6" creationId="{E3766930-A58B-DFFF-47AB-1E71B1DFAE0D}"/>
          </ac:spMkLst>
        </pc:spChg>
        <pc:spChg chg="mod">
          <ac:chgData name="Rossi, Mike" userId="654706a7-8378-40f0-8d45-b68be80f4de6" providerId="ADAL" clId="{859DE85C-0D45-5E69-BAD7-D8C736B16D16}" dt="2026-07-20T13:37:20.908" v="649" actId="20577"/>
          <ac:spMkLst>
            <pc:docMk/>
            <pc:sldMk cId="3315996074" sldId="1448944204"/>
            <ac:spMk id="8" creationId="{337296D3-24F4-AC7C-7A21-899A4E704194}"/>
          </ac:spMkLst>
        </pc:spChg>
        <pc:spChg chg="mod">
          <ac:chgData name="Rossi, Mike" userId="654706a7-8378-40f0-8d45-b68be80f4de6" providerId="ADAL" clId="{859DE85C-0D45-5E69-BAD7-D8C736B16D16}" dt="2026-07-20T14:04:35.342" v="816" actId="20577"/>
          <ac:spMkLst>
            <pc:docMk/>
            <pc:sldMk cId="3315996074" sldId="1448944204"/>
            <ac:spMk id="9" creationId="{EE262906-87FC-E144-B011-8849363F56F4}"/>
          </ac:spMkLst>
        </pc:spChg>
        <pc:spChg chg="mod">
          <ac:chgData name="Rossi, Mike" userId="654706a7-8378-40f0-8d45-b68be80f4de6" providerId="ADAL" clId="{859DE85C-0D45-5E69-BAD7-D8C736B16D16}" dt="2026-07-16T15:07:35.537" v="559" actId="14100"/>
          <ac:spMkLst>
            <pc:docMk/>
            <pc:sldMk cId="3315996074" sldId="1448944204"/>
            <ac:spMk id="12" creationId="{F56D9746-4C28-951C-6740-31F1CC244865}"/>
          </ac:spMkLst>
        </pc:spChg>
        <pc:spChg chg="mod">
          <ac:chgData name="Rossi, Mike" userId="654706a7-8378-40f0-8d45-b68be80f4de6" providerId="ADAL" clId="{859DE85C-0D45-5E69-BAD7-D8C736B16D16}" dt="2026-07-16T15:07:48.682" v="561" actId="1076"/>
          <ac:spMkLst>
            <pc:docMk/>
            <pc:sldMk cId="3315996074" sldId="1448944204"/>
            <ac:spMk id="25" creationId="{AC85A876-D337-8E3E-6302-A6CE517AA64F}"/>
          </ac:spMkLst>
        </pc:spChg>
        <pc:spChg chg="mod">
          <ac:chgData name="Rossi, Mike" userId="654706a7-8378-40f0-8d45-b68be80f4de6" providerId="ADAL" clId="{859DE85C-0D45-5E69-BAD7-D8C736B16D16}" dt="2026-07-20T13:32:45.095" v="646" actId="14100"/>
          <ac:spMkLst>
            <pc:docMk/>
            <pc:sldMk cId="3315996074" sldId="1448944204"/>
            <ac:spMk id="26" creationId="{7BFD1032-E9E3-4CE3-6860-11EFCD59CEA2}"/>
          </ac:spMkLst>
        </pc:spChg>
        <pc:spChg chg="mod">
          <ac:chgData name="Rossi, Mike" userId="654706a7-8378-40f0-8d45-b68be80f4de6" providerId="ADAL" clId="{859DE85C-0D45-5E69-BAD7-D8C736B16D16}" dt="2026-07-16T15:11:08.506" v="592" actId="1076"/>
          <ac:spMkLst>
            <pc:docMk/>
            <pc:sldMk cId="3315996074" sldId="1448944204"/>
            <ac:spMk id="30" creationId="{01A34221-B4E4-2B55-C2BA-622EB6DB78C1}"/>
          </ac:spMkLst>
        </pc:spChg>
        <pc:grpChg chg="mod">
          <ac:chgData name="Rossi, Mike" userId="654706a7-8378-40f0-8d45-b68be80f4de6" providerId="ADAL" clId="{859DE85C-0D45-5E69-BAD7-D8C736B16D16}" dt="2026-07-16T15:08:21.610" v="563" actId="1076"/>
          <ac:grpSpMkLst>
            <pc:docMk/>
            <pc:sldMk cId="3315996074" sldId="1448944204"/>
            <ac:grpSpMk id="27" creationId="{C8F2E4EB-C799-FCF5-1CF9-302640993593}"/>
          </ac:grpSpMkLst>
        </pc:grpChg>
        <pc:picChg chg="mod">
          <ac:chgData name="Rossi, Mike" userId="654706a7-8378-40f0-8d45-b68be80f4de6" providerId="ADAL" clId="{859DE85C-0D45-5E69-BAD7-D8C736B16D16}" dt="2026-07-16T15:11:08.506" v="592" actId="1076"/>
          <ac:picMkLst>
            <pc:docMk/>
            <pc:sldMk cId="3315996074" sldId="1448944204"/>
            <ac:picMk id="29" creationId="{0F771665-4A82-ACFD-281F-83C9717BD487}"/>
          </ac:picMkLst>
        </pc:picChg>
      </pc:sldChg>
      <pc:sldChg chg="addSp delSp modSp mod">
        <pc:chgData name="Rossi, Mike" userId="654706a7-8378-40f0-8d45-b68be80f4de6" providerId="ADAL" clId="{859DE85C-0D45-5E69-BAD7-D8C736B16D16}" dt="2026-07-20T14:03:49.384" v="802" actId="20577"/>
        <pc:sldMkLst>
          <pc:docMk/>
          <pc:sldMk cId="2884746395" sldId="1448944208"/>
        </pc:sldMkLst>
        <pc:spChg chg="add del mod">
          <ac:chgData name="Rossi, Mike" userId="654706a7-8378-40f0-8d45-b68be80f4de6" providerId="ADAL" clId="{859DE85C-0D45-5E69-BAD7-D8C736B16D16}" dt="2026-07-08T20:10:04.599" v="453" actId="207"/>
          <ac:spMkLst>
            <pc:docMk/>
            <pc:sldMk cId="2884746395" sldId="1448944208"/>
            <ac:spMk id="10" creationId="{0EB324D7-3031-CFFA-5362-82B5D62E9161}"/>
          </ac:spMkLst>
        </pc:spChg>
        <pc:spChg chg="mod">
          <ac:chgData name="Rossi, Mike" userId="654706a7-8378-40f0-8d45-b68be80f4de6" providerId="ADAL" clId="{859DE85C-0D45-5E69-BAD7-D8C736B16D16}" dt="2026-07-08T20:12:34.758" v="461" actId="207"/>
          <ac:spMkLst>
            <pc:docMk/>
            <pc:sldMk cId="2884746395" sldId="1448944208"/>
            <ac:spMk id="14" creationId="{896C7832-08BB-491C-A45D-FE5B51C659E4}"/>
          </ac:spMkLst>
        </pc:spChg>
        <pc:spChg chg="mod">
          <ac:chgData name="Rossi, Mike" userId="654706a7-8378-40f0-8d45-b68be80f4de6" providerId="ADAL" clId="{859DE85C-0D45-5E69-BAD7-D8C736B16D16}" dt="2026-07-08T20:10:09.181" v="454" actId="207"/>
          <ac:spMkLst>
            <pc:docMk/>
            <pc:sldMk cId="2884746395" sldId="1448944208"/>
            <ac:spMk id="15" creationId="{0042608E-5196-EB86-9E69-FA94C6A95312}"/>
          </ac:spMkLst>
        </pc:spChg>
        <pc:spChg chg="mod">
          <ac:chgData name="Rossi, Mike" userId="654706a7-8378-40f0-8d45-b68be80f4de6" providerId="ADAL" clId="{859DE85C-0D45-5E69-BAD7-D8C736B16D16}" dt="2026-07-08T20:12:45.394" v="463" actId="207"/>
          <ac:spMkLst>
            <pc:docMk/>
            <pc:sldMk cId="2884746395" sldId="1448944208"/>
            <ac:spMk id="19" creationId="{91A565B1-881D-B0FD-59A7-7D8305588A88}"/>
          </ac:spMkLst>
        </pc:spChg>
        <pc:spChg chg="mod">
          <ac:chgData name="Rossi, Mike" userId="654706a7-8378-40f0-8d45-b68be80f4de6" providerId="ADAL" clId="{859DE85C-0D45-5E69-BAD7-D8C736B16D16}" dt="2026-07-08T20:10:13.019" v="455" actId="207"/>
          <ac:spMkLst>
            <pc:docMk/>
            <pc:sldMk cId="2884746395" sldId="1448944208"/>
            <ac:spMk id="20" creationId="{DB4C88E5-F062-0E97-B5EB-7C1CC4217ED6}"/>
          </ac:spMkLst>
        </pc:spChg>
        <pc:spChg chg="mod">
          <ac:chgData name="Rossi, Mike" userId="654706a7-8378-40f0-8d45-b68be80f4de6" providerId="ADAL" clId="{859DE85C-0D45-5E69-BAD7-D8C736B16D16}" dt="2026-07-08T20:12:59.955" v="465" actId="207"/>
          <ac:spMkLst>
            <pc:docMk/>
            <pc:sldMk cId="2884746395" sldId="1448944208"/>
            <ac:spMk id="24" creationId="{72FEC4AF-4E18-3671-E1D1-E1EAA00FD5F1}"/>
          </ac:spMkLst>
        </pc:spChg>
        <pc:spChg chg="mod">
          <ac:chgData name="Rossi, Mike" userId="654706a7-8378-40f0-8d45-b68be80f4de6" providerId="ADAL" clId="{859DE85C-0D45-5E69-BAD7-D8C736B16D16}" dt="2026-07-08T20:10:16.657" v="456" actId="207"/>
          <ac:spMkLst>
            <pc:docMk/>
            <pc:sldMk cId="2884746395" sldId="1448944208"/>
            <ac:spMk id="25" creationId="{3948A4B9-7B70-AC1C-D7F0-E2EA8B737F51}"/>
          </ac:spMkLst>
        </pc:spChg>
        <pc:spChg chg="mod">
          <ac:chgData name="Rossi, Mike" userId="654706a7-8378-40f0-8d45-b68be80f4de6" providerId="ADAL" clId="{859DE85C-0D45-5E69-BAD7-D8C736B16D16}" dt="2026-07-08T20:12:49.459" v="464" actId="207"/>
          <ac:spMkLst>
            <pc:docMk/>
            <pc:sldMk cId="2884746395" sldId="1448944208"/>
            <ac:spMk id="29" creationId="{A6C8B673-6B49-BA71-AB3B-B949983382FA}"/>
          </ac:spMkLst>
        </pc:spChg>
        <pc:spChg chg="mod">
          <ac:chgData name="Rossi, Mike" userId="654706a7-8378-40f0-8d45-b68be80f4de6" providerId="ADAL" clId="{859DE85C-0D45-5E69-BAD7-D8C736B16D16}" dt="2026-07-20T14:03:49.384" v="802" actId="20577"/>
          <ac:spMkLst>
            <pc:docMk/>
            <pc:sldMk cId="2884746395" sldId="1448944208"/>
            <ac:spMk id="31" creationId="{6355C51E-D7AD-3CD2-ED80-BB91D171E18B}"/>
          </ac:spMkLst>
        </pc:spChg>
      </pc:sldChg>
      <pc:sldChg chg="addSp modSp mod">
        <pc:chgData name="Rossi, Mike" userId="654706a7-8378-40f0-8d45-b68be80f4de6" providerId="ADAL" clId="{859DE85C-0D45-5E69-BAD7-D8C736B16D16}" dt="2026-07-20T13:59:56.119" v="740" actId="20577"/>
        <pc:sldMkLst>
          <pc:docMk/>
          <pc:sldMk cId="3258142659" sldId="1448944214"/>
        </pc:sldMkLst>
        <pc:spChg chg="add mod">
          <ac:chgData name="Rossi, Mike" userId="654706a7-8378-40f0-8d45-b68be80f4de6" providerId="ADAL" clId="{859DE85C-0D45-5E69-BAD7-D8C736B16D16}" dt="2026-07-20T13:59:44.104" v="737" actId="767"/>
          <ac:spMkLst>
            <pc:docMk/>
            <pc:sldMk cId="3258142659" sldId="1448944214"/>
            <ac:spMk id="2" creationId="{36DC80C8-0DDD-4090-446E-957922C19350}"/>
          </ac:spMkLst>
        </pc:spChg>
        <pc:spChg chg="mod">
          <ac:chgData name="Rossi, Mike" userId="654706a7-8378-40f0-8d45-b68be80f4de6" providerId="ADAL" clId="{859DE85C-0D45-5E69-BAD7-D8C736B16D16}" dt="2026-07-20T13:59:56.119" v="740" actId="20577"/>
          <ac:spMkLst>
            <pc:docMk/>
            <pc:sldMk cId="3258142659" sldId="1448944214"/>
            <ac:spMk id="9" creationId="{EE262906-87FC-E144-B011-8849363F56F4}"/>
          </ac:spMkLst>
        </pc:spChg>
        <pc:graphicFrameChg chg="modGraphic">
          <ac:chgData name="Rossi, Mike" userId="654706a7-8378-40f0-8d45-b68be80f4de6" providerId="ADAL" clId="{859DE85C-0D45-5E69-BAD7-D8C736B16D16}" dt="2026-07-20T13:23:47.975" v="604" actId="20577"/>
          <ac:graphicFrameMkLst>
            <pc:docMk/>
            <pc:sldMk cId="3258142659" sldId="1448944214"/>
            <ac:graphicFrameMk id="11" creationId="{0C0FE4A4-DFFA-11F9-F23E-3EF123791224}"/>
          </ac:graphicFrameMkLst>
        </pc:graphicFrameChg>
      </pc:sldChg>
      <pc:sldChg chg="modSp mod">
        <pc:chgData name="Rossi, Mike" userId="654706a7-8378-40f0-8d45-b68be80f4de6" providerId="ADAL" clId="{859DE85C-0D45-5E69-BAD7-D8C736B16D16}" dt="2026-07-20T14:02:44.042" v="782" actId="20577"/>
        <pc:sldMkLst>
          <pc:docMk/>
          <pc:sldMk cId="3189814783" sldId="1448944221"/>
        </pc:sldMkLst>
        <pc:spChg chg="mod">
          <ac:chgData name="Rossi, Mike" userId="654706a7-8378-40f0-8d45-b68be80f4de6" providerId="ADAL" clId="{859DE85C-0D45-5E69-BAD7-D8C736B16D16}" dt="2026-07-20T14:02:44.042" v="782" actId="20577"/>
          <ac:spMkLst>
            <pc:docMk/>
            <pc:sldMk cId="3189814783" sldId="1448944221"/>
            <ac:spMk id="2" creationId="{EE6E7F9D-15C6-601A-3176-545E6B83FA35}"/>
          </ac:spMkLst>
        </pc:spChg>
      </pc:sldChg>
      <pc:sldChg chg="addSp delSp modSp mod">
        <pc:chgData name="Rossi, Mike" userId="654706a7-8378-40f0-8d45-b68be80f4de6" providerId="ADAL" clId="{859DE85C-0D45-5E69-BAD7-D8C736B16D16}" dt="2026-07-20T14:00:56.226" v="755" actId="20577"/>
        <pc:sldMkLst>
          <pc:docMk/>
          <pc:sldMk cId="2710641623" sldId="1448944223"/>
        </pc:sldMkLst>
        <pc:spChg chg="mod">
          <ac:chgData name="Rossi, Mike" userId="654706a7-8378-40f0-8d45-b68be80f4de6" providerId="ADAL" clId="{859DE85C-0D45-5E69-BAD7-D8C736B16D16}" dt="2026-07-20T14:00:56.226" v="755" actId="20577"/>
          <ac:spMkLst>
            <pc:docMk/>
            <pc:sldMk cId="2710641623" sldId="1448944223"/>
            <ac:spMk id="13" creationId="{457DC5D3-61C5-8441-94D1-4A88542E7308}"/>
          </ac:spMkLst>
        </pc:spChg>
      </pc:sldChg>
      <pc:sldChg chg="addSp delSp modSp add mod">
        <pc:chgData name="Rossi, Mike" userId="654706a7-8378-40f0-8d45-b68be80f4de6" providerId="ADAL" clId="{859DE85C-0D45-5E69-BAD7-D8C736B16D16}" dt="2026-07-20T14:04:09.632" v="809" actId="20577"/>
        <pc:sldMkLst>
          <pc:docMk/>
          <pc:sldMk cId="3851842978" sldId="1448944224"/>
        </pc:sldMkLst>
        <pc:spChg chg="add mod">
          <ac:chgData name="Rossi, Mike" userId="654706a7-8378-40f0-8d45-b68be80f4de6" providerId="ADAL" clId="{859DE85C-0D45-5E69-BAD7-D8C736B16D16}" dt="2026-07-08T19:44:27.718" v="397" actId="1076"/>
          <ac:spMkLst>
            <pc:docMk/>
            <pc:sldMk cId="3851842978" sldId="1448944224"/>
            <ac:spMk id="2" creationId="{1BB87A61-E778-1956-2035-D832119D9D80}"/>
          </ac:spMkLst>
        </pc:spChg>
        <pc:spChg chg="mod">
          <ac:chgData name="Rossi, Mike" userId="654706a7-8378-40f0-8d45-b68be80f4de6" providerId="ADAL" clId="{859DE85C-0D45-5E69-BAD7-D8C736B16D16}" dt="2026-07-08T19:44:27.718" v="397" actId="1076"/>
          <ac:spMkLst>
            <pc:docMk/>
            <pc:sldMk cId="3851842978" sldId="1448944224"/>
            <ac:spMk id="5" creationId="{0557893F-9FCA-C32D-2B54-113D8A4C647F}"/>
          </ac:spMkLst>
        </pc:spChg>
        <pc:spChg chg="add mod">
          <ac:chgData name="Rossi, Mike" userId="654706a7-8378-40f0-8d45-b68be80f4de6" providerId="ADAL" clId="{859DE85C-0D45-5E69-BAD7-D8C736B16D16}" dt="2026-07-08T19:44:27.718" v="397" actId="1076"/>
          <ac:spMkLst>
            <pc:docMk/>
            <pc:sldMk cId="3851842978" sldId="1448944224"/>
            <ac:spMk id="6" creationId="{A6BD91B7-75EA-2A69-0197-F9067C4E7975}"/>
          </ac:spMkLst>
        </pc:spChg>
        <pc:spChg chg="mod">
          <ac:chgData name="Rossi, Mike" userId="654706a7-8378-40f0-8d45-b68be80f4de6" providerId="ADAL" clId="{859DE85C-0D45-5E69-BAD7-D8C736B16D16}" dt="2026-07-20T14:04:09.632" v="809" actId="20577"/>
          <ac:spMkLst>
            <pc:docMk/>
            <pc:sldMk cId="3851842978" sldId="1448944224"/>
            <ac:spMk id="9" creationId="{EE262906-87FC-E144-B011-8849363F56F4}"/>
          </ac:spMkLst>
        </pc:spChg>
        <pc:spChg chg="mod">
          <ac:chgData name="Rossi, Mike" userId="654706a7-8378-40f0-8d45-b68be80f4de6" providerId="ADAL" clId="{859DE85C-0D45-5E69-BAD7-D8C736B16D16}" dt="2026-07-08T19:44:27.718" v="397" actId="1076"/>
          <ac:spMkLst>
            <pc:docMk/>
            <pc:sldMk cId="3851842978" sldId="1448944224"/>
            <ac:spMk id="10" creationId="{4E3D60DC-862A-60A1-04FD-BC3D37D05DA4}"/>
          </ac:spMkLst>
        </pc:spChg>
        <pc:spChg chg="mod">
          <ac:chgData name="Rossi, Mike" userId="654706a7-8378-40f0-8d45-b68be80f4de6" providerId="ADAL" clId="{859DE85C-0D45-5E69-BAD7-D8C736B16D16}" dt="2026-07-08T19:44:27.718" v="397" actId="1076"/>
          <ac:spMkLst>
            <pc:docMk/>
            <pc:sldMk cId="3851842978" sldId="1448944224"/>
            <ac:spMk id="11" creationId="{9796A659-215E-1F5B-6E67-1D77EE25E8A9}"/>
          </ac:spMkLst>
        </pc:spChg>
        <pc:spChg chg="mod">
          <ac:chgData name="Rossi, Mike" userId="654706a7-8378-40f0-8d45-b68be80f4de6" providerId="ADAL" clId="{859DE85C-0D45-5E69-BAD7-D8C736B16D16}" dt="2026-07-08T19:44:27.718" v="397" actId="1076"/>
          <ac:spMkLst>
            <pc:docMk/>
            <pc:sldMk cId="3851842978" sldId="1448944224"/>
            <ac:spMk id="50" creationId="{EDDBE3B6-57C8-EE9C-7BE8-80FF2053B577}"/>
          </ac:spMkLst>
        </pc:spChg>
        <pc:picChg chg="add mod">
          <ac:chgData name="Rossi, Mike" userId="654706a7-8378-40f0-8d45-b68be80f4de6" providerId="ADAL" clId="{859DE85C-0D45-5E69-BAD7-D8C736B16D16}" dt="2026-07-08T19:43:57.483" v="396" actId="1076"/>
          <ac:picMkLst>
            <pc:docMk/>
            <pc:sldMk cId="3851842978" sldId="1448944224"/>
            <ac:picMk id="3" creationId="{3F4D3579-DAA8-163F-767B-5B7663894367}"/>
          </ac:picMkLst>
        </pc:picChg>
        <pc:picChg chg="add mod">
          <ac:chgData name="Rossi, Mike" userId="654706a7-8378-40f0-8d45-b68be80f4de6" providerId="ADAL" clId="{859DE85C-0D45-5E69-BAD7-D8C736B16D16}" dt="2026-07-08T19:43:57.483" v="396" actId="1076"/>
          <ac:picMkLst>
            <pc:docMk/>
            <pc:sldMk cId="3851842978" sldId="1448944224"/>
            <ac:picMk id="4" creationId="{9ACFCFB5-4E26-7394-FB52-63EED959B20F}"/>
          </ac:picMkLst>
        </pc:picChg>
        <pc:picChg chg="mod">
          <ac:chgData name="Rossi, Mike" userId="654706a7-8378-40f0-8d45-b68be80f4de6" providerId="ADAL" clId="{859DE85C-0D45-5E69-BAD7-D8C736B16D16}" dt="2026-07-08T19:35:58.326" v="161" actId="1037"/>
          <ac:picMkLst>
            <pc:docMk/>
            <pc:sldMk cId="3851842978" sldId="1448944224"/>
            <ac:picMk id="14" creationId="{3AF9A510-7E7E-DE85-1396-27E75589A4E1}"/>
          </ac:picMkLst>
        </pc:picChg>
        <pc:picChg chg="mod">
          <ac:chgData name="Rossi, Mike" userId="654706a7-8378-40f0-8d45-b68be80f4de6" providerId="ADAL" clId="{859DE85C-0D45-5E69-BAD7-D8C736B16D16}" dt="2026-07-08T19:44:27.718" v="397" actId="1076"/>
          <ac:picMkLst>
            <pc:docMk/>
            <pc:sldMk cId="3851842978" sldId="1448944224"/>
            <ac:picMk id="17" creationId="{A0ECE536-55D7-F0D3-0A63-F22B53FEA5A2}"/>
          </ac:picMkLst>
        </pc:picChg>
        <pc:picChg chg="mod">
          <ac:chgData name="Rossi, Mike" userId="654706a7-8378-40f0-8d45-b68be80f4de6" providerId="ADAL" clId="{859DE85C-0D45-5E69-BAD7-D8C736B16D16}" dt="2026-07-08T19:44:27.718" v="397" actId="1076"/>
          <ac:picMkLst>
            <pc:docMk/>
            <pc:sldMk cId="3851842978" sldId="1448944224"/>
            <ac:picMk id="18" creationId="{6A45AA12-B2DE-4410-FDE8-828B25853DBB}"/>
          </ac:picMkLst>
        </pc:picChg>
        <pc:picChg chg="mod">
          <ac:chgData name="Rossi, Mike" userId="654706a7-8378-40f0-8d45-b68be80f4de6" providerId="ADAL" clId="{859DE85C-0D45-5E69-BAD7-D8C736B16D16}" dt="2026-07-08T19:44:27.718" v="397" actId="1076"/>
          <ac:picMkLst>
            <pc:docMk/>
            <pc:sldMk cId="3851842978" sldId="1448944224"/>
            <ac:picMk id="19" creationId="{F21D8A9F-B12E-2866-E15A-5483FF6C7F09}"/>
          </ac:picMkLst>
        </pc:picChg>
        <pc:picChg chg="mod">
          <ac:chgData name="Rossi, Mike" userId="654706a7-8378-40f0-8d45-b68be80f4de6" providerId="ADAL" clId="{859DE85C-0D45-5E69-BAD7-D8C736B16D16}" dt="2026-07-08T19:43:57.483" v="396" actId="1076"/>
          <ac:picMkLst>
            <pc:docMk/>
            <pc:sldMk cId="3851842978" sldId="1448944224"/>
            <ac:picMk id="20" creationId="{A0D474D2-B86D-B6D1-F109-276E3B77BDFC}"/>
          </ac:picMkLst>
        </pc:picChg>
        <pc:picChg chg="mod">
          <ac:chgData name="Rossi, Mike" userId="654706a7-8378-40f0-8d45-b68be80f4de6" providerId="ADAL" clId="{859DE85C-0D45-5E69-BAD7-D8C736B16D16}" dt="2026-07-08T19:44:27.718" v="397" actId="1076"/>
          <ac:picMkLst>
            <pc:docMk/>
            <pc:sldMk cId="3851842978" sldId="1448944224"/>
            <ac:picMk id="21" creationId="{3277EFCE-6BBA-7F3F-2B0E-D7E1F349287B}"/>
          </ac:picMkLst>
        </pc:picChg>
        <pc:cxnChg chg="mod">
          <ac:chgData name="Rossi, Mike" userId="654706a7-8378-40f0-8d45-b68be80f4de6" providerId="ADAL" clId="{859DE85C-0D45-5E69-BAD7-D8C736B16D16}" dt="2026-07-08T19:43:48.602" v="395" actId="1076"/>
          <ac:cxnSpMkLst>
            <pc:docMk/>
            <pc:sldMk cId="3851842978" sldId="1448944224"/>
            <ac:cxnSpMk id="22" creationId="{02801688-8DFC-021F-A69B-2DF1B0C192C6}"/>
          </ac:cxnSpMkLst>
        </pc:cxnChg>
      </pc:sldChg>
      <pc:sldChg chg="addSp delSp modSp add mod ord">
        <pc:chgData name="Rossi, Mike" userId="654706a7-8378-40f0-8d45-b68be80f4de6" providerId="ADAL" clId="{859DE85C-0D45-5E69-BAD7-D8C736B16D16}" dt="2026-07-20T14:03:30.405" v="796" actId="20577"/>
        <pc:sldMkLst>
          <pc:docMk/>
          <pc:sldMk cId="1749378622" sldId="1448944225"/>
        </pc:sldMkLst>
        <pc:spChg chg="mod">
          <ac:chgData name="Rossi, Mike" userId="654706a7-8378-40f0-8d45-b68be80f4de6" providerId="ADAL" clId="{859DE85C-0D45-5E69-BAD7-D8C736B16D16}" dt="2026-07-20T14:03:30.405" v="796" actId="20577"/>
          <ac:spMkLst>
            <pc:docMk/>
            <pc:sldMk cId="1749378622" sldId="1448944225"/>
            <ac:spMk id="9" creationId="{EE262906-87FC-E144-B011-8849363F56F4}"/>
          </ac:spMkLst>
        </pc:spChg>
        <pc:graphicFrameChg chg="add mod modGraphic">
          <ac:chgData name="Rossi, Mike" userId="654706a7-8378-40f0-8d45-b68be80f4de6" providerId="ADAL" clId="{859DE85C-0D45-5E69-BAD7-D8C736B16D16}" dt="2026-07-08T20:08:57.090" v="449" actId="20577"/>
          <ac:graphicFrameMkLst>
            <pc:docMk/>
            <pc:sldMk cId="1749378622" sldId="1448944225"/>
            <ac:graphicFrameMk id="2" creationId="{22267853-A9DF-6754-AABC-2ADE7B0212CC}"/>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0720CD-8C54-6842-89D0-E314E3F2C9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alibri Light" panose="020F0302020204030204" pitchFamily="34" charset="0"/>
            </a:endParaRPr>
          </a:p>
        </p:txBody>
      </p:sp>
      <p:sp>
        <p:nvSpPr>
          <p:cNvPr id="3" name="Date Placeholder 2">
            <a:extLst>
              <a:ext uri="{FF2B5EF4-FFF2-40B4-BE49-F238E27FC236}">
                <a16:creationId xmlns:a16="http://schemas.microsoft.com/office/drawing/2014/main" id="{62411E4B-0D84-F344-AAA9-5155BEFEC7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00857AC-219F-FB43-8953-DF89DF528F4A}" type="datetimeFigureOut">
              <a:rPr lang="en-US" smtClean="0">
                <a:latin typeface="Calibri Light" panose="020F0302020204030204" pitchFamily="34" charset="0"/>
              </a:rPr>
              <a:t>7/20/2026</a:t>
            </a:fld>
            <a:endParaRPr lang="en-US">
              <a:latin typeface="Calibri Light" panose="020F0302020204030204" pitchFamily="34" charset="0"/>
            </a:endParaRPr>
          </a:p>
        </p:txBody>
      </p:sp>
      <p:sp>
        <p:nvSpPr>
          <p:cNvPr id="4" name="Footer Placeholder 3">
            <a:extLst>
              <a:ext uri="{FF2B5EF4-FFF2-40B4-BE49-F238E27FC236}">
                <a16:creationId xmlns:a16="http://schemas.microsoft.com/office/drawing/2014/main" id="{788DC12E-E375-7C46-8EBA-3779AABB27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alibri Light" panose="020F0302020204030204" pitchFamily="34" charset="0"/>
            </a:endParaRPr>
          </a:p>
        </p:txBody>
      </p:sp>
      <p:sp>
        <p:nvSpPr>
          <p:cNvPr id="5" name="Slide Number Placeholder 4">
            <a:extLst>
              <a:ext uri="{FF2B5EF4-FFF2-40B4-BE49-F238E27FC236}">
                <a16:creationId xmlns:a16="http://schemas.microsoft.com/office/drawing/2014/main" id="{58C687BB-06AF-B845-BE47-A597BAD7F7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DECE80-C5D3-9A40-9FDD-FC6BD115A789}" type="slidenum">
              <a:rPr lang="en-US" smtClean="0">
                <a:latin typeface="Calibri Light" panose="020F0302020204030204" pitchFamily="34" charset="0"/>
              </a:rPr>
              <a:t>‹#›</a:t>
            </a:fld>
            <a:endParaRPr lang="en-US">
              <a:latin typeface="Calibri Light" panose="020F0302020204030204" pitchFamily="34" charset="0"/>
            </a:endParaRPr>
          </a:p>
        </p:txBody>
      </p:sp>
    </p:spTree>
    <p:extLst>
      <p:ext uri="{BB962C8B-B14F-4D97-AF65-F5344CB8AC3E}">
        <p14:creationId xmlns:p14="http://schemas.microsoft.com/office/powerpoint/2010/main" val="2428308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Light" panose="020F030202020403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Light" panose="020F0302020204030204" pitchFamily="34" charset="0"/>
              </a:defRPr>
            </a:lvl1pPr>
          </a:lstStyle>
          <a:p>
            <a:fld id="{D8D6BFD6-EB05-0740-9273-F8413E97BA2E}" type="datetimeFigureOut">
              <a:rPr lang="en-US" smtClean="0"/>
              <a:pPr/>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Light" panose="020F030202020403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Light" panose="020F0302020204030204" pitchFamily="34" charset="0"/>
              </a:defRPr>
            </a:lvl1pPr>
          </a:lstStyle>
          <a:p>
            <a:fld id="{8E1403A6-8B22-4846-9035-81692F43A9A6}" type="slidenum">
              <a:rPr lang="en-US" smtClean="0"/>
              <a:pPr/>
              <a:t>‹#›</a:t>
            </a:fld>
            <a:endParaRPr lang="en-US"/>
          </a:p>
        </p:txBody>
      </p:sp>
    </p:spTree>
    <p:extLst>
      <p:ext uri="{BB962C8B-B14F-4D97-AF65-F5344CB8AC3E}">
        <p14:creationId xmlns:p14="http://schemas.microsoft.com/office/powerpoint/2010/main" val="1564138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Light" panose="020F0302020204030204" pitchFamily="34" charset="0"/>
        <a:ea typeface="+mn-ea"/>
        <a:cs typeface="+mn-cs"/>
      </a:defRPr>
    </a:lvl1pPr>
    <a:lvl2pPr marL="457200" algn="l" defTabSz="914400" rtl="0" eaLnBrk="1" latinLnBrk="0" hangingPunct="1">
      <a:defRPr sz="1200" b="0" i="0" kern="1200">
        <a:solidFill>
          <a:schemeClr val="tx1"/>
        </a:solidFill>
        <a:latin typeface="Calibri Light" panose="020F0302020204030204" pitchFamily="34" charset="0"/>
        <a:ea typeface="+mn-ea"/>
        <a:cs typeface="+mn-cs"/>
      </a:defRPr>
    </a:lvl2pPr>
    <a:lvl3pPr marL="914400" algn="l" defTabSz="914400" rtl="0" eaLnBrk="1" latinLnBrk="0" hangingPunct="1">
      <a:defRPr sz="1200" b="0" i="0" kern="1200">
        <a:solidFill>
          <a:schemeClr val="tx1"/>
        </a:solidFill>
        <a:latin typeface="Calibri Light" panose="020F0302020204030204" pitchFamily="34" charset="0"/>
        <a:ea typeface="+mn-ea"/>
        <a:cs typeface="+mn-cs"/>
      </a:defRPr>
    </a:lvl3pPr>
    <a:lvl4pPr marL="1371600" algn="l" defTabSz="914400" rtl="0" eaLnBrk="1" latinLnBrk="0" hangingPunct="1">
      <a:defRPr sz="1200" b="0" i="0" kern="1200">
        <a:solidFill>
          <a:schemeClr val="tx1"/>
        </a:solidFill>
        <a:latin typeface="Calibri Light" panose="020F0302020204030204" pitchFamily="34" charset="0"/>
        <a:ea typeface="+mn-ea"/>
        <a:cs typeface="+mn-cs"/>
      </a:defRPr>
    </a:lvl4pPr>
    <a:lvl5pPr marL="1828800" algn="l" defTabSz="914400" rtl="0" eaLnBrk="1" latinLnBrk="0" hangingPunct="1">
      <a:defRPr sz="1200" b="0" i="0" kern="1200">
        <a:solidFill>
          <a:schemeClr val="tx1"/>
        </a:solidFill>
        <a:latin typeface="Calibri Light" panose="020F03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1403A6-8B22-4846-9035-81692F43A9A6}" type="slidenum">
              <a:rPr lang="en-US" smtClean="0"/>
              <a:pPr/>
              <a:t>1</a:t>
            </a:fld>
            <a:endParaRPr lang="en-US"/>
          </a:p>
        </p:txBody>
      </p:sp>
    </p:spTree>
    <p:extLst>
      <p:ext uri="{BB962C8B-B14F-4D97-AF65-F5344CB8AC3E}">
        <p14:creationId xmlns:p14="http://schemas.microsoft.com/office/powerpoint/2010/main" val="3833231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F4AD3-9C41-1A72-FC57-729B228BCF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816DF-2A6E-CAB3-EEAB-66D167BC5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24B837-6232-C19A-F2FC-C38DDFDD42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8223B0-07B0-D1B2-E292-2EB428479F27}"/>
              </a:ext>
            </a:extLst>
          </p:cNvPr>
          <p:cNvSpPr>
            <a:spLocks noGrp="1"/>
          </p:cNvSpPr>
          <p:nvPr>
            <p:ph type="sldNum" sz="quarter" idx="5"/>
          </p:nvPr>
        </p:nvSpPr>
        <p:spPr/>
        <p:txBody>
          <a:bodyPr/>
          <a:lstStyle/>
          <a:p>
            <a:fld id="{8E1403A6-8B22-4846-9035-81692F43A9A6}" type="slidenum">
              <a:rPr lang="en-US" smtClean="0"/>
              <a:pPr/>
              <a:t>10</a:t>
            </a:fld>
            <a:endParaRPr lang="en-US"/>
          </a:p>
        </p:txBody>
      </p:sp>
    </p:spTree>
    <p:extLst>
      <p:ext uri="{BB962C8B-B14F-4D97-AF65-F5344CB8AC3E}">
        <p14:creationId xmlns:p14="http://schemas.microsoft.com/office/powerpoint/2010/main" val="1245721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F4AD3-9C41-1A72-FC57-729B228BCF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816DF-2A6E-CAB3-EEAB-66D167BC5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24B837-6232-C19A-F2FC-C38DDFDD4281}"/>
              </a:ext>
            </a:extLst>
          </p:cNvPr>
          <p:cNvSpPr>
            <a:spLocks noGrp="1"/>
          </p:cNvSpPr>
          <p:nvPr>
            <p:ph type="body" idx="1"/>
          </p:nvPr>
        </p:nvSpPr>
        <p:spPr/>
        <p:txBody>
          <a:bodyPr/>
          <a:lstStyle/>
          <a:p>
            <a:r>
              <a:rPr lang="en-US"/>
              <a:t>Your highest-value entry point is the design review — before the engineer has locked in a fastener. Once a fastener is spec'd and tooling is ordered, switching costs go up fast. If you can get a PEM FAE in front of an EV customer during the design phase, the BF™/BFS™ conversation becomes simple: one spec change eliminates a contamination risk they haven't fully solved yet. Ask your contacts when their next platform design review is scheduled and request a seat at the table.</a:t>
            </a:r>
          </a:p>
          <a:p>
            <a:r>
              <a:rPr lang="en-US" b="1"/>
              <a:t>For High-Voltage Assembly Lines</a:t>
            </a:r>
            <a:br>
              <a:rPr lang="en-US"/>
            </a:br>
            <a:r>
              <a:rPr lang="en-US"/>
              <a:t>If a facility is already assembling busbars, battery packs, or capacitor banks, the pain is real and the urgency is high. Start by understanding the risk — ask: "How concerned is your team about arcing in this assembly?" Then ask: "What fastener solutions are you evaluating to address it?" Once you've heard their answer, position the BF™ Series as a proactive risk-reduction solution — one that eliminates conductive debris at the source and delivers a larger bearing surface for the soft copper and aluminum common in </a:t>
            </a:r>
            <a:r>
              <a:rPr lang="en-US" err="1"/>
              <a:t>eMobility</a:t>
            </a:r>
            <a:r>
              <a:rPr lang="en-US"/>
              <a:t> assemblies. Any facility that currently runs a manual chip-cleaning step after fastener installation is a warm lead — the BF™/BFS™ removes that process step entirely.</a:t>
            </a:r>
          </a:p>
          <a:p>
            <a:r>
              <a:rPr lang="en-US" b="1"/>
              <a:t>The common thread across both entry points:</a:t>
            </a:r>
            <a:r>
              <a:rPr lang="en-US"/>
              <a:t> the customer already has the problem. You are not creating a need — you are showing up with the right answer at the right time.</a:t>
            </a:r>
          </a:p>
          <a:p>
            <a:endParaRPr lang="en-US"/>
          </a:p>
        </p:txBody>
      </p:sp>
      <p:sp>
        <p:nvSpPr>
          <p:cNvPr id="4" name="Slide Number Placeholder 3">
            <a:extLst>
              <a:ext uri="{FF2B5EF4-FFF2-40B4-BE49-F238E27FC236}">
                <a16:creationId xmlns:a16="http://schemas.microsoft.com/office/drawing/2014/main" id="{E28223B0-07B0-D1B2-E292-2EB428479F27}"/>
              </a:ext>
            </a:extLst>
          </p:cNvPr>
          <p:cNvSpPr>
            <a:spLocks noGrp="1"/>
          </p:cNvSpPr>
          <p:nvPr>
            <p:ph type="sldNum" sz="quarter" idx="5"/>
          </p:nvPr>
        </p:nvSpPr>
        <p:spPr/>
        <p:txBody>
          <a:bodyPr/>
          <a:lstStyle/>
          <a:p>
            <a:fld id="{8E1403A6-8B22-4846-9035-81692F43A9A6}" type="slidenum">
              <a:rPr lang="en-US" smtClean="0"/>
              <a:pPr/>
              <a:t>11</a:t>
            </a:fld>
            <a:endParaRPr lang="en-US"/>
          </a:p>
        </p:txBody>
      </p:sp>
    </p:spTree>
    <p:extLst>
      <p:ext uri="{BB962C8B-B14F-4D97-AF65-F5344CB8AC3E}">
        <p14:creationId xmlns:p14="http://schemas.microsoft.com/office/powerpoint/2010/main" val="1245721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customer target list is organized by segment. Your first priority accounts should be any EV OEM or busbar assembly manufacturer in your territory. The charging infrastructure segment is the fastest-growing and often overlooked. Contract fabricators like Foxconn, Jabil, and Flex are multiplier accounts — winning one fabricator can unlock dozens of end OEMs. Reach out to your local PEM sales engineer for account assignments and any existing relationships.</a:t>
            </a:r>
          </a:p>
          <a:p>
            <a:endParaRPr lang="en-US"/>
          </a:p>
        </p:txBody>
      </p:sp>
      <p:sp>
        <p:nvSpPr>
          <p:cNvPr id="4" name="Slide Number Placeholder 3"/>
          <p:cNvSpPr>
            <a:spLocks noGrp="1"/>
          </p:cNvSpPr>
          <p:nvPr>
            <p:ph type="sldNum" sz="quarter" idx="5"/>
          </p:nvPr>
        </p:nvSpPr>
        <p:spPr/>
        <p:txBody>
          <a:bodyPr/>
          <a:lstStyle/>
          <a:p>
            <a:fld id="{8E1403A6-8B22-4846-9035-81692F43A9A6}" type="slidenum">
              <a:rPr lang="en-US" smtClean="0"/>
              <a:pPr/>
              <a:t>12</a:t>
            </a:fld>
            <a:endParaRPr lang="en-US"/>
          </a:p>
        </p:txBody>
      </p:sp>
    </p:spTree>
    <p:extLst>
      <p:ext uri="{BB962C8B-B14F-4D97-AF65-F5344CB8AC3E}">
        <p14:creationId xmlns:p14="http://schemas.microsoft.com/office/powerpoint/2010/main" val="4120078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1403A6-8B22-4846-9035-81692F43A9A6}" type="slidenum">
              <a:rPr lang="en-US" smtClean="0"/>
              <a:pPr/>
              <a:t>15</a:t>
            </a:fld>
            <a:endParaRPr lang="en-US"/>
          </a:p>
        </p:txBody>
      </p:sp>
    </p:spTree>
    <p:extLst>
      <p:ext uri="{BB962C8B-B14F-4D97-AF65-F5344CB8AC3E}">
        <p14:creationId xmlns:p14="http://schemas.microsoft.com/office/powerpoint/2010/main" val="286038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1403A6-8B22-4846-9035-81692F43A9A6}" type="slidenum">
              <a:rPr lang="en-US" smtClean="0"/>
              <a:pPr/>
              <a:t>16</a:t>
            </a:fld>
            <a:endParaRPr lang="en-US"/>
          </a:p>
        </p:txBody>
      </p:sp>
    </p:spTree>
    <p:extLst>
      <p:ext uri="{BB962C8B-B14F-4D97-AF65-F5344CB8AC3E}">
        <p14:creationId xmlns:p14="http://schemas.microsoft.com/office/powerpoint/2010/main" val="4165128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SOK™ and SOKS™ are the newest members of the PEM® self-clinching standoff family. The core value proposition is simple: these are the only PEM® standoffs designed to install extremely close to the edge of a sheet metal panel. The knurled head design displaces far less material during installation than the standard hex head, which means we can get the hole center line within just 0.126 inches of the sheet edge. That's nearly half the clearance required by standard SO standoffs. And here's the sales win — customers don't need to buy new tooling. These install on the same HAEGER® and PEMSERTER® presses your customers already own.</a:t>
            </a:r>
          </a:p>
        </p:txBody>
      </p:sp>
      <p:sp>
        <p:nvSpPr>
          <p:cNvPr id="4" name="Slide Number Placeholder 3"/>
          <p:cNvSpPr>
            <a:spLocks noGrp="1"/>
          </p:cNvSpPr>
          <p:nvPr>
            <p:ph type="sldNum" sz="quarter" idx="5"/>
          </p:nvPr>
        </p:nvSpPr>
        <p:spPr/>
        <p:txBody>
          <a:bodyPr/>
          <a:lstStyle/>
          <a:p>
            <a:fld id="{8E1403A6-8B22-4846-9035-81692F43A9A6}" type="slidenum">
              <a:rPr lang="en-US" smtClean="0"/>
              <a:pPr/>
              <a:t>17</a:t>
            </a:fld>
            <a:endParaRPr lang="en-US"/>
          </a:p>
        </p:txBody>
      </p:sp>
    </p:spTree>
    <p:extLst>
      <p:ext uri="{BB962C8B-B14F-4D97-AF65-F5344CB8AC3E}">
        <p14:creationId xmlns:p14="http://schemas.microsoft.com/office/powerpoint/2010/main" val="3233148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1403A6-8B22-4846-9035-81692F43A9A6}" type="slidenum">
              <a:rPr lang="en-US" smtClean="0"/>
              <a:pPr/>
              <a:t>2</a:t>
            </a:fld>
            <a:endParaRPr lang="en-US"/>
          </a:p>
        </p:txBody>
      </p:sp>
    </p:spTree>
    <p:extLst>
      <p:ext uri="{BB962C8B-B14F-4D97-AF65-F5344CB8AC3E}">
        <p14:creationId xmlns:p14="http://schemas.microsoft.com/office/powerpoint/2010/main" val="825116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1403A6-8B22-4846-9035-81692F43A9A6}" type="slidenum">
              <a:rPr lang="en-US" smtClean="0"/>
              <a:pPr/>
              <a:t>3</a:t>
            </a:fld>
            <a:endParaRPr lang="en-US"/>
          </a:p>
        </p:txBody>
      </p:sp>
    </p:spTree>
    <p:extLst>
      <p:ext uri="{BB962C8B-B14F-4D97-AF65-F5344CB8AC3E}">
        <p14:creationId xmlns:p14="http://schemas.microsoft.com/office/powerpoint/2010/main" val="3336569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BF and BFS are the Fine Finish variants of PEM's proven B-series blind nuts. The key word here is 'fine finish' — the oversized holes and precision geometry are what differentiate these from the standard B line. Point out the part number structure so your customers and engineers know exactly how to order. BF is steel; BFS is stainless steel. The ZI suffix indicates zinc plating.</a:t>
            </a:r>
          </a:p>
          <a:p>
            <a:endParaRPr lang="en-US"/>
          </a:p>
        </p:txBody>
      </p:sp>
      <p:sp>
        <p:nvSpPr>
          <p:cNvPr id="4" name="Slide Number Placeholder 3"/>
          <p:cNvSpPr>
            <a:spLocks noGrp="1"/>
          </p:cNvSpPr>
          <p:nvPr>
            <p:ph type="sldNum" sz="quarter" idx="5"/>
          </p:nvPr>
        </p:nvSpPr>
        <p:spPr/>
        <p:txBody>
          <a:bodyPr/>
          <a:lstStyle/>
          <a:p>
            <a:fld id="{8E1403A6-8B22-4846-9035-81692F43A9A6}" type="slidenum">
              <a:rPr lang="en-US" smtClean="0"/>
              <a:pPr/>
              <a:t>4</a:t>
            </a:fld>
            <a:endParaRPr lang="en-US"/>
          </a:p>
        </p:txBody>
      </p:sp>
    </p:spTree>
    <p:extLst>
      <p:ext uri="{BB962C8B-B14F-4D97-AF65-F5344CB8AC3E}">
        <p14:creationId xmlns:p14="http://schemas.microsoft.com/office/powerpoint/2010/main" val="2701516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Walk your customers through this comparison carefully. The standard B-series works great for steel applications — but as soon as you're dealing with copper or aluminum busbars, EV assemblies, or any environment where conductive fines are a risk, the standard B falls short. The BF/BFS was built to solve exactly these problems. Weld nuts and press nuts can't match the cleanliness or sheet thinness capability. This table is your 'why upgrade' story.</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403A6-8B22-4846-9035-81692F43A9A6}" type="slidenum">
              <a:rPr kumimoji="0" lang="en-US" sz="1200" b="0" i="0" u="none" strike="noStrike" kern="1200" cap="none" spc="0" normalizeH="0" baseline="0" noProof="0" smtClean="0">
                <a:ln>
                  <a:noFill/>
                </a:ln>
                <a:solidFill>
                  <a:prstClr val="black"/>
                </a:solidFill>
                <a:effectLst/>
                <a:uLnTx/>
                <a:uFillTx/>
                <a:latin typeface="Calibri Light" panose="020F03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p:txBody>
      </p:sp>
    </p:spTree>
    <p:extLst>
      <p:ext uri="{BB962C8B-B14F-4D97-AF65-F5344CB8AC3E}">
        <p14:creationId xmlns:p14="http://schemas.microsoft.com/office/powerpoint/2010/main" val="1211877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diagram shows a typical </a:t>
            </a:r>
            <a:r>
              <a:rPr lang="en-US" err="1"/>
              <a:t>eMobility</a:t>
            </a:r>
            <a:r>
              <a:rPr lang="en-US"/>
              <a:t> busbar assembly — one of the highest-priority applications for BF/BFS. When you visit EV customers, ask about their busbar assembly process. If they're using any fastener that creates chips during installation, you have a clear upgrade story. The four application segments on the right are your priority target markets. Datacom and Aerospace follow </a:t>
            </a:r>
            <a:r>
              <a:rPr lang="en-US" err="1"/>
              <a:t>eMobility</a:t>
            </a:r>
            <a:r>
              <a:rPr lang="en-US"/>
              <a:t> as highest-opportunity segments.</a:t>
            </a:r>
          </a:p>
        </p:txBody>
      </p:sp>
      <p:sp>
        <p:nvSpPr>
          <p:cNvPr id="4" name="Slide Number Placeholder 3"/>
          <p:cNvSpPr>
            <a:spLocks noGrp="1"/>
          </p:cNvSpPr>
          <p:nvPr>
            <p:ph type="sldNum" sz="quarter" idx="5"/>
          </p:nvPr>
        </p:nvSpPr>
        <p:spPr/>
        <p:txBody>
          <a:bodyPr/>
          <a:lstStyle/>
          <a:p>
            <a:fld id="{8E1403A6-8B22-4846-9035-81692F43A9A6}" type="slidenum">
              <a:rPr lang="en-US" smtClean="0"/>
              <a:pPr/>
              <a:t>6</a:t>
            </a:fld>
            <a:endParaRPr lang="en-US"/>
          </a:p>
        </p:txBody>
      </p:sp>
    </p:spTree>
    <p:extLst>
      <p:ext uri="{BB962C8B-B14F-4D97-AF65-F5344CB8AC3E}">
        <p14:creationId xmlns:p14="http://schemas.microsoft.com/office/powerpoint/2010/main" val="784017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installation process for BF/BFS is nearly identical to the standard B-series — that's a key selling point for fabricators who already use PEM fasteners. The tooling table shows the exact HAEGER and PEMSERTER part numbers. Field engineers: bring this table to any installation discussion. Emphasize Step 1: NO deburring needed. This saves time and eliminates a process step in the customer's line.</a:t>
            </a:r>
          </a:p>
        </p:txBody>
      </p:sp>
      <p:sp>
        <p:nvSpPr>
          <p:cNvPr id="4" name="Slide Number Placeholder 3"/>
          <p:cNvSpPr>
            <a:spLocks noGrp="1"/>
          </p:cNvSpPr>
          <p:nvPr>
            <p:ph type="sldNum" sz="quarter" idx="5"/>
          </p:nvPr>
        </p:nvSpPr>
        <p:spPr/>
        <p:txBody>
          <a:bodyPr/>
          <a:lstStyle/>
          <a:p>
            <a:fld id="{8E1403A6-8B22-4846-9035-81692F43A9A6}" type="slidenum">
              <a:rPr lang="en-US" smtClean="0"/>
              <a:pPr/>
              <a:t>7</a:t>
            </a:fld>
            <a:endParaRPr lang="en-US"/>
          </a:p>
        </p:txBody>
      </p:sp>
    </p:spTree>
    <p:extLst>
      <p:ext uri="{BB962C8B-B14F-4D97-AF65-F5344CB8AC3E}">
        <p14:creationId xmlns:p14="http://schemas.microsoft.com/office/powerpoint/2010/main" val="1964100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All BF and BFS sizes are metric only, ranging from M3 to M8. The minimum sheet thickness of 1.0 mm is a key spec to memorize — that's thinner than most alternatives. BF is carbon steel with zinc plating; BFS is 300-series stainless for corrosion-sensitive environments. The performance table on the right is especially useful when customers ask about pull-out and torque-out performance in aluminum — these numbers are strong.</a:t>
            </a:r>
          </a:p>
          <a:p>
            <a:endParaRPr lang="en-US"/>
          </a:p>
        </p:txBody>
      </p:sp>
      <p:sp>
        <p:nvSpPr>
          <p:cNvPr id="4" name="Slide Number Placeholder 3"/>
          <p:cNvSpPr>
            <a:spLocks noGrp="1"/>
          </p:cNvSpPr>
          <p:nvPr>
            <p:ph type="sldNum" sz="quarter" idx="5"/>
          </p:nvPr>
        </p:nvSpPr>
        <p:spPr/>
        <p:txBody>
          <a:bodyPr/>
          <a:lstStyle/>
          <a:p>
            <a:fld id="{8E1403A6-8B22-4846-9035-81692F43A9A6}" type="slidenum">
              <a:rPr lang="en-US" smtClean="0"/>
              <a:pPr/>
              <a:t>8</a:t>
            </a:fld>
            <a:endParaRPr lang="en-US"/>
          </a:p>
        </p:txBody>
      </p:sp>
    </p:spTree>
    <p:extLst>
      <p:ext uri="{BB962C8B-B14F-4D97-AF65-F5344CB8AC3E}">
        <p14:creationId xmlns:p14="http://schemas.microsoft.com/office/powerpoint/2010/main" val="1771980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1403A6-8B22-4846-9035-81692F43A9A6}" type="slidenum">
              <a:rPr lang="en-US" smtClean="0"/>
              <a:pPr/>
              <a:t>9</a:t>
            </a:fld>
            <a:endParaRPr lang="en-US"/>
          </a:p>
        </p:txBody>
      </p:sp>
    </p:spTree>
    <p:extLst>
      <p:ext uri="{BB962C8B-B14F-4D97-AF65-F5344CB8AC3E}">
        <p14:creationId xmlns:p14="http://schemas.microsoft.com/office/powerpoint/2010/main" val="3523424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hite with Ru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044-FC0A-B84F-AD6B-FF4634952DB6}"/>
              </a:ext>
            </a:extLst>
          </p:cNvPr>
          <p:cNvSpPr>
            <a:spLocks noGrp="1"/>
          </p:cNvSpPr>
          <p:nvPr>
            <p:ph type="ctrTitle" hasCustomPrompt="1"/>
          </p:nvPr>
        </p:nvSpPr>
        <p:spPr>
          <a:xfrm>
            <a:off x="342900" y="891257"/>
            <a:ext cx="10097465" cy="2618706"/>
          </a:xfrm>
        </p:spPr>
        <p:txBody>
          <a:bodyPr anchor="b"/>
          <a:lstStyle>
            <a:lvl1pPr algn="l">
              <a:defRPr sz="6000" b="0" i="0">
                <a:solidFill>
                  <a:schemeClr val="tx1"/>
                </a:solidFill>
                <a:latin typeface="+mj-lt"/>
                <a:cs typeface="Calibri Light" panose="020F0302020204030204" pitchFamily="34" charset="0"/>
              </a:defRPr>
            </a:lvl1pPr>
          </a:lstStyle>
          <a:p>
            <a:r>
              <a:rPr lang="en-US"/>
              <a:t>Click to edit Master title slide</a:t>
            </a:r>
          </a:p>
        </p:txBody>
      </p:sp>
      <p:cxnSp>
        <p:nvCxnSpPr>
          <p:cNvPr id="10" name="Straight Connector 9">
            <a:extLst>
              <a:ext uri="{FF2B5EF4-FFF2-40B4-BE49-F238E27FC236}">
                <a16:creationId xmlns:a16="http://schemas.microsoft.com/office/drawing/2014/main" id="{264CC594-50C5-B44E-BE85-4D53B2FFB8DC}"/>
              </a:ext>
            </a:extLst>
          </p:cNvPr>
          <p:cNvCxnSpPr/>
          <p:nvPr userDrawn="1"/>
        </p:nvCxnSpPr>
        <p:spPr>
          <a:xfrm>
            <a:off x="407505" y="3508327"/>
            <a:ext cx="11373678"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86F91AB1-3DA1-5E47-ACE7-98BCFE2DF69A}"/>
              </a:ext>
            </a:extLst>
          </p:cNvPr>
          <p:cNvSpPr>
            <a:spLocks noGrp="1"/>
          </p:cNvSpPr>
          <p:nvPr>
            <p:ph type="subTitle" idx="1"/>
          </p:nvPr>
        </p:nvSpPr>
        <p:spPr>
          <a:xfrm>
            <a:off x="342900" y="3602038"/>
            <a:ext cx="11479675" cy="1655762"/>
          </a:xfrm>
        </p:spPr>
        <p:txBody>
          <a:bodyPr/>
          <a:lstStyle>
            <a:lvl1pPr marL="0" indent="0" algn="l">
              <a:buNone/>
              <a:defRPr sz="2400" b="0" i="0">
                <a:solidFill>
                  <a:schemeClr val="tx1"/>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Slide Number Placeholder 4">
            <a:extLst>
              <a:ext uri="{FF2B5EF4-FFF2-40B4-BE49-F238E27FC236}">
                <a16:creationId xmlns:a16="http://schemas.microsoft.com/office/drawing/2014/main" id="{80B58988-036C-5B48-B446-CBC77E04DEB8}"/>
              </a:ext>
            </a:extLst>
          </p:cNvPr>
          <p:cNvSpPr>
            <a:spLocks noGrp="1"/>
          </p:cNvSpPr>
          <p:nvPr>
            <p:ph type="sldNum" sz="quarter" idx="4"/>
          </p:nvPr>
        </p:nvSpPr>
        <p:spPr>
          <a:xfrm>
            <a:off x="11142482" y="6438602"/>
            <a:ext cx="668518" cy="317873"/>
          </a:xfrm>
          <a:prstGeom prst="rect">
            <a:avLst/>
          </a:prstGeom>
        </p:spPr>
        <p:txBody>
          <a:bodyPr vert="horz" lIns="91440" tIns="45720" rIns="91440" bIns="45720" rtlCol="0" anchor="ctr"/>
          <a:lstStyle>
            <a:lvl1pPr algn="r">
              <a:defRPr sz="800" b="0" i="0">
                <a:solidFill>
                  <a:schemeClr val="tx1"/>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773686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t Grey Title with Header">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1"/>
                </a:solidFill>
                <a:latin typeface="+mj-lt"/>
                <a:cs typeface="Calibri Light" panose="020F0302020204030204" pitchFamily="34" charset="0"/>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sp>
        <p:nvSpPr>
          <p:cNvPr id="14" name="Title Text">
            <a:extLst>
              <a:ext uri="{FF2B5EF4-FFF2-40B4-BE49-F238E27FC236}">
                <a16:creationId xmlns:a16="http://schemas.microsoft.com/office/drawing/2014/main" id="{30BFF2E0-A0CC-E541-9CC7-1C6D52355CB7}"/>
              </a:ext>
            </a:extLst>
          </p:cNvPr>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1"/>
                </a:solidFill>
              </a:defRPr>
            </a:lvl1pPr>
          </a:lstStyle>
          <a:p>
            <a:endParaRPr/>
          </a:p>
        </p:txBody>
      </p:sp>
      <p:cxnSp>
        <p:nvCxnSpPr>
          <p:cNvPr id="10" name="Straight Connector 9">
            <a:extLst>
              <a:ext uri="{FF2B5EF4-FFF2-40B4-BE49-F238E27FC236}">
                <a16:creationId xmlns:a16="http://schemas.microsoft.com/office/drawing/2014/main" id="{8B86509C-A20C-914A-80CC-13D9CC0F588E}"/>
              </a:ext>
            </a:extLst>
          </p:cNvPr>
          <p:cNvCxnSpPr/>
          <p:nvPr userDrawn="1"/>
        </p:nvCxnSpPr>
        <p:spPr>
          <a:xfrm>
            <a:off x="5274469" y="1671638"/>
            <a:ext cx="1643062"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Slide Number Placeholder 4">
            <a:extLst>
              <a:ext uri="{FF2B5EF4-FFF2-40B4-BE49-F238E27FC236}">
                <a16:creationId xmlns:a16="http://schemas.microsoft.com/office/drawing/2014/main" id="{8942F3B6-8C8F-204D-9EE6-2049EAF2886E}"/>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484955432"/>
      </p:ext>
    </p:extLst>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hree pics with copy">
    <p:spTree>
      <p:nvGrpSpPr>
        <p:cNvPr id="1" name=""/>
        <p:cNvGrpSpPr/>
        <p:nvPr/>
      </p:nvGrpSpPr>
      <p:grpSpPr>
        <a:xfrm>
          <a:off x="0" y="0"/>
          <a:ext cx="0" cy="0"/>
          <a:chOff x="0" y="0"/>
          <a:chExt cx="0" cy="0"/>
        </a:xfrm>
      </p:grpSpPr>
      <p:sp>
        <p:nvSpPr>
          <p:cNvPr id="421" name="Body Level One…"/>
          <p:cNvSpPr txBox="1">
            <a:spLocks noGrp="1"/>
          </p:cNvSpPr>
          <p:nvPr>
            <p:ph type="body" sz="quarter" idx="1"/>
          </p:nvPr>
        </p:nvSpPr>
        <p:spPr>
          <a:xfrm>
            <a:off x="1439217" y="4746172"/>
            <a:ext cx="2616703" cy="143999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10" name="Picture Placeholder 2">
            <a:extLst>
              <a:ext uri="{FF2B5EF4-FFF2-40B4-BE49-F238E27FC236}">
                <a16:creationId xmlns:a16="http://schemas.microsoft.com/office/drawing/2014/main" id="{6757D0BE-4E53-AF49-9222-03BB3106A8AC}"/>
              </a:ext>
            </a:extLst>
          </p:cNvPr>
          <p:cNvSpPr>
            <a:spLocks noGrp="1"/>
          </p:cNvSpPr>
          <p:nvPr>
            <p:ph type="pic" sz="quarter" idx="10"/>
          </p:nvPr>
        </p:nvSpPr>
        <p:spPr>
          <a:xfrm>
            <a:off x="1439217" y="1409700"/>
            <a:ext cx="2616703" cy="2840376"/>
          </a:xfrm>
        </p:spPr>
        <p:txBody>
          <a:bodyPr>
            <a:normAutofit/>
          </a:bodyPr>
          <a:lstStyle>
            <a:lvl1pPr marL="0" indent="0">
              <a:buNone/>
              <a:defRPr sz="2000" b="0" i="0">
                <a:solidFill>
                  <a:schemeClr val="tx1"/>
                </a:solidFill>
              </a:defRPr>
            </a:lvl1pPr>
          </a:lstStyle>
          <a:p>
            <a:endParaRPr lang="en-US"/>
          </a:p>
        </p:txBody>
      </p:sp>
      <p:sp>
        <p:nvSpPr>
          <p:cNvPr id="9" name="Picture Placeholder 2">
            <a:extLst>
              <a:ext uri="{FF2B5EF4-FFF2-40B4-BE49-F238E27FC236}">
                <a16:creationId xmlns:a16="http://schemas.microsoft.com/office/drawing/2014/main" id="{312456FA-0FA4-D146-97BF-CE400C6524A8}"/>
              </a:ext>
            </a:extLst>
          </p:cNvPr>
          <p:cNvSpPr>
            <a:spLocks noGrp="1"/>
          </p:cNvSpPr>
          <p:nvPr>
            <p:ph type="pic" sz="quarter" idx="12"/>
          </p:nvPr>
        </p:nvSpPr>
        <p:spPr>
          <a:xfrm>
            <a:off x="4746843" y="1409700"/>
            <a:ext cx="2616703" cy="2840376"/>
          </a:xfrm>
        </p:spPr>
        <p:txBody>
          <a:bodyPr>
            <a:normAutofit/>
          </a:bodyPr>
          <a:lstStyle>
            <a:lvl1pPr marL="0" indent="0">
              <a:buNone/>
              <a:defRPr sz="2000" b="0" i="0">
                <a:solidFill>
                  <a:schemeClr val="tx1"/>
                </a:solidFill>
              </a:defRPr>
            </a:lvl1pPr>
          </a:lstStyle>
          <a:p>
            <a:endParaRPr lang="en-US"/>
          </a:p>
        </p:txBody>
      </p:sp>
      <p:sp>
        <p:nvSpPr>
          <p:cNvPr id="14" name="Picture Placeholder 2">
            <a:extLst>
              <a:ext uri="{FF2B5EF4-FFF2-40B4-BE49-F238E27FC236}">
                <a16:creationId xmlns:a16="http://schemas.microsoft.com/office/drawing/2014/main" id="{658A6F35-3A44-0047-AF06-DA2CAB95D7AC}"/>
              </a:ext>
            </a:extLst>
          </p:cNvPr>
          <p:cNvSpPr>
            <a:spLocks noGrp="1"/>
          </p:cNvSpPr>
          <p:nvPr>
            <p:ph type="pic" sz="quarter" idx="13"/>
          </p:nvPr>
        </p:nvSpPr>
        <p:spPr>
          <a:xfrm>
            <a:off x="8042658" y="1409700"/>
            <a:ext cx="2616703" cy="2840376"/>
          </a:xfrm>
        </p:spPr>
        <p:txBody>
          <a:bodyPr>
            <a:normAutofit/>
          </a:bodyPr>
          <a:lstStyle>
            <a:lvl1pPr marL="0" indent="0">
              <a:buNone/>
              <a:defRPr sz="2000" b="0" i="0">
                <a:solidFill>
                  <a:schemeClr val="tx1"/>
                </a:solidFill>
              </a:defRPr>
            </a:lvl1pPr>
          </a:lstStyle>
          <a:p>
            <a:endParaRPr lang="en-US"/>
          </a:p>
        </p:txBody>
      </p:sp>
      <p:sp>
        <p:nvSpPr>
          <p:cNvPr id="18" name="Body Level One…">
            <a:extLst>
              <a:ext uri="{FF2B5EF4-FFF2-40B4-BE49-F238E27FC236}">
                <a16:creationId xmlns:a16="http://schemas.microsoft.com/office/drawing/2014/main" id="{D1AB625F-B8C8-BE41-B07E-A27FBA47361D}"/>
              </a:ext>
            </a:extLst>
          </p:cNvPr>
          <p:cNvSpPr txBox="1">
            <a:spLocks noGrp="1"/>
          </p:cNvSpPr>
          <p:nvPr>
            <p:ph type="body" sz="quarter" idx="15"/>
          </p:nvPr>
        </p:nvSpPr>
        <p:spPr>
          <a:xfrm>
            <a:off x="4735032" y="4746172"/>
            <a:ext cx="2616703" cy="143999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20" name="Body Level One…">
            <a:extLst>
              <a:ext uri="{FF2B5EF4-FFF2-40B4-BE49-F238E27FC236}">
                <a16:creationId xmlns:a16="http://schemas.microsoft.com/office/drawing/2014/main" id="{B429EF1D-AF72-E74D-B560-E4D55D236D2F}"/>
              </a:ext>
            </a:extLst>
          </p:cNvPr>
          <p:cNvSpPr txBox="1">
            <a:spLocks noGrp="1"/>
          </p:cNvSpPr>
          <p:nvPr>
            <p:ph type="body" sz="quarter" idx="16"/>
          </p:nvPr>
        </p:nvSpPr>
        <p:spPr>
          <a:xfrm>
            <a:off x="8051730" y="4746172"/>
            <a:ext cx="2616703" cy="143999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3" name="Text Placeholder 2">
            <a:extLst>
              <a:ext uri="{FF2B5EF4-FFF2-40B4-BE49-F238E27FC236}">
                <a16:creationId xmlns:a16="http://schemas.microsoft.com/office/drawing/2014/main" id="{B9001E7D-F7DA-174E-8ACD-DA4B22742090}"/>
              </a:ext>
            </a:extLst>
          </p:cNvPr>
          <p:cNvSpPr>
            <a:spLocks noGrp="1"/>
          </p:cNvSpPr>
          <p:nvPr>
            <p:ph type="body" sz="quarter" idx="17"/>
          </p:nvPr>
        </p:nvSpPr>
        <p:spPr>
          <a:xfrm>
            <a:off x="4738688" y="4386357"/>
            <a:ext cx="2615184"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5" name="Text Placeholder 4">
            <a:extLst>
              <a:ext uri="{FF2B5EF4-FFF2-40B4-BE49-F238E27FC236}">
                <a16:creationId xmlns:a16="http://schemas.microsoft.com/office/drawing/2014/main" id="{46753440-C593-1149-AC4C-9C0A9014BED6}"/>
              </a:ext>
            </a:extLst>
          </p:cNvPr>
          <p:cNvSpPr>
            <a:spLocks noGrp="1"/>
          </p:cNvSpPr>
          <p:nvPr>
            <p:ph type="body" sz="quarter" idx="18"/>
          </p:nvPr>
        </p:nvSpPr>
        <p:spPr>
          <a:xfrm>
            <a:off x="8051800" y="4386357"/>
            <a:ext cx="2615184"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cxnSp>
        <p:nvCxnSpPr>
          <p:cNvPr id="15" name="Straight Connector 14">
            <a:extLst>
              <a:ext uri="{FF2B5EF4-FFF2-40B4-BE49-F238E27FC236}">
                <a16:creationId xmlns:a16="http://schemas.microsoft.com/office/drawing/2014/main" id="{C6AC3FCB-1397-9F4B-9C56-859486D61F47}"/>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255B2C7-AD50-1D4E-B00A-F45DA25B05D6}"/>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6" name="Text Placeholder 2">
            <a:extLst>
              <a:ext uri="{FF2B5EF4-FFF2-40B4-BE49-F238E27FC236}">
                <a16:creationId xmlns:a16="http://schemas.microsoft.com/office/drawing/2014/main" id="{DFD602D9-041E-B042-9A27-7C44F14D9132}"/>
              </a:ext>
            </a:extLst>
          </p:cNvPr>
          <p:cNvSpPr>
            <a:spLocks noGrp="1"/>
          </p:cNvSpPr>
          <p:nvPr>
            <p:ph type="body" sz="quarter" idx="19"/>
          </p:nvPr>
        </p:nvSpPr>
        <p:spPr>
          <a:xfrm>
            <a:off x="1448641" y="4386357"/>
            <a:ext cx="2615184"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17" name="Slide Number Placeholder 4">
            <a:extLst>
              <a:ext uri="{FF2B5EF4-FFF2-40B4-BE49-F238E27FC236}">
                <a16:creationId xmlns:a16="http://schemas.microsoft.com/office/drawing/2014/main" id="{90316B0D-8A32-8149-AED0-955C2B7F8F17}"/>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311377507"/>
      </p:ext>
    </p:extLst>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Photo with copy lef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F3C9BD9-3B2C-F045-8BF4-822D1F827BC1}"/>
              </a:ext>
            </a:extLst>
          </p:cNvPr>
          <p:cNvSpPr>
            <a:spLocks noGrp="1"/>
          </p:cNvSpPr>
          <p:nvPr>
            <p:ph type="pic" sz="quarter" idx="10"/>
          </p:nvPr>
        </p:nvSpPr>
        <p:spPr>
          <a:xfrm>
            <a:off x="3425952" y="1409700"/>
            <a:ext cx="8385048" cy="4800600"/>
          </a:xfrm>
        </p:spPr>
        <p:txBody>
          <a:bodyPr>
            <a:normAutofit/>
          </a:bodyPr>
          <a:lstStyle>
            <a:lvl1pPr marL="0" indent="0">
              <a:buNone/>
              <a:defRPr sz="2000" b="0" i="0">
                <a:solidFill>
                  <a:schemeClr val="tx1"/>
                </a:solidFill>
              </a:defRPr>
            </a:lvl1pPr>
          </a:lstStyle>
          <a:p>
            <a:endParaRPr lang="en-US"/>
          </a:p>
        </p:txBody>
      </p:sp>
      <p:sp>
        <p:nvSpPr>
          <p:cNvPr id="15" name="Body Level One…">
            <a:extLst>
              <a:ext uri="{FF2B5EF4-FFF2-40B4-BE49-F238E27FC236}">
                <a16:creationId xmlns:a16="http://schemas.microsoft.com/office/drawing/2014/main" id="{F6AC97CA-6167-0241-BA6A-81DB074E671B}"/>
              </a:ext>
            </a:extLst>
          </p:cNvPr>
          <p:cNvSpPr txBox="1">
            <a:spLocks noGrp="1"/>
          </p:cNvSpPr>
          <p:nvPr>
            <p:ph type="body" sz="quarter" idx="1"/>
          </p:nvPr>
        </p:nvSpPr>
        <p:spPr>
          <a:xfrm>
            <a:off x="275771" y="1773936"/>
            <a:ext cx="2540581" cy="443636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9" name="Text Placeholder 2">
            <a:extLst>
              <a:ext uri="{FF2B5EF4-FFF2-40B4-BE49-F238E27FC236}">
                <a16:creationId xmlns:a16="http://schemas.microsoft.com/office/drawing/2014/main" id="{550141E6-6A96-8F4B-97E0-A2B54844579D}"/>
              </a:ext>
            </a:extLst>
          </p:cNvPr>
          <p:cNvSpPr>
            <a:spLocks noGrp="1"/>
          </p:cNvSpPr>
          <p:nvPr>
            <p:ph type="body" sz="quarter" idx="16" hasCustomPrompt="1"/>
          </p:nvPr>
        </p:nvSpPr>
        <p:spPr>
          <a:xfrm>
            <a:off x="294364" y="1330260"/>
            <a:ext cx="2529518" cy="338328"/>
          </a:xfrm>
        </p:spPr>
        <p:txBody>
          <a:bodyPr rIns="0" anchor="ctr">
            <a:noAutofit/>
          </a:bodyPr>
          <a:lstStyle>
            <a:lvl1pPr marL="0" indent="0">
              <a:buNone/>
              <a:defRPr sz="2000" b="1">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 Text</a:t>
            </a:r>
          </a:p>
        </p:txBody>
      </p:sp>
      <p:cxnSp>
        <p:nvCxnSpPr>
          <p:cNvPr id="10" name="Straight Connector 9">
            <a:extLst>
              <a:ext uri="{FF2B5EF4-FFF2-40B4-BE49-F238E27FC236}">
                <a16:creationId xmlns:a16="http://schemas.microsoft.com/office/drawing/2014/main" id="{68FB7DD3-7760-DF48-AEAE-0D68C30398C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55D0359-845F-5F4C-A3CA-F570DA787D6C}"/>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8" name="Slide Number Placeholder 4">
            <a:extLst>
              <a:ext uri="{FF2B5EF4-FFF2-40B4-BE49-F238E27FC236}">
                <a16:creationId xmlns:a16="http://schemas.microsoft.com/office/drawing/2014/main" id="{2CCF8453-E731-9A46-AC48-531D6020D11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284770881"/>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with photo">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F3C9BD9-3B2C-F045-8BF4-822D1F827BC1}"/>
              </a:ext>
            </a:extLst>
          </p:cNvPr>
          <p:cNvSpPr>
            <a:spLocks noGrp="1"/>
          </p:cNvSpPr>
          <p:nvPr>
            <p:ph type="pic" sz="quarter" idx="10"/>
          </p:nvPr>
        </p:nvSpPr>
        <p:spPr>
          <a:xfrm>
            <a:off x="395416" y="984802"/>
            <a:ext cx="11415584" cy="5225498"/>
          </a:xfrm>
        </p:spPr>
        <p:txBody>
          <a:bodyPr>
            <a:normAutofit/>
          </a:bodyPr>
          <a:lstStyle>
            <a:lvl1pPr marL="0" indent="0">
              <a:buNone/>
              <a:defRPr sz="2000" b="0" i="0">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68FB7DD3-7760-DF48-AEAE-0D68C30398C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55D0359-845F-5F4C-A3CA-F570DA787D6C}"/>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6" name="Slide Number Placeholder 4">
            <a:extLst>
              <a:ext uri="{FF2B5EF4-FFF2-40B4-BE49-F238E27FC236}">
                <a16:creationId xmlns:a16="http://schemas.microsoft.com/office/drawing/2014/main" id="{8BCE78EB-E996-2944-838C-7974DD3522AD}"/>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208903050"/>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Four pics with copy">
    <p:spTree>
      <p:nvGrpSpPr>
        <p:cNvPr id="1" name=""/>
        <p:cNvGrpSpPr/>
        <p:nvPr/>
      </p:nvGrpSpPr>
      <p:grpSpPr>
        <a:xfrm>
          <a:off x="0" y="0"/>
          <a:ext cx="0" cy="0"/>
          <a:chOff x="0" y="0"/>
          <a:chExt cx="0" cy="0"/>
        </a:xfrm>
      </p:grpSpPr>
      <p:sp>
        <p:nvSpPr>
          <p:cNvPr id="421" name="Body Level One…"/>
          <p:cNvSpPr txBox="1">
            <a:spLocks noGrp="1"/>
          </p:cNvSpPr>
          <p:nvPr>
            <p:ph type="body" sz="quarter" idx="1"/>
          </p:nvPr>
        </p:nvSpPr>
        <p:spPr>
          <a:xfrm>
            <a:off x="300029" y="4849587"/>
            <a:ext cx="2697479" cy="1360713"/>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10" name="Picture Placeholder 2">
            <a:extLst>
              <a:ext uri="{FF2B5EF4-FFF2-40B4-BE49-F238E27FC236}">
                <a16:creationId xmlns:a16="http://schemas.microsoft.com/office/drawing/2014/main" id="{6757D0BE-4E53-AF49-9222-03BB3106A8AC}"/>
              </a:ext>
            </a:extLst>
          </p:cNvPr>
          <p:cNvSpPr>
            <a:spLocks noGrp="1"/>
          </p:cNvSpPr>
          <p:nvPr>
            <p:ph type="pic" sz="quarter" idx="10"/>
          </p:nvPr>
        </p:nvSpPr>
        <p:spPr>
          <a:xfrm>
            <a:off x="389237" y="1409700"/>
            <a:ext cx="2616703" cy="2943791"/>
          </a:xfrm>
        </p:spPr>
        <p:txBody>
          <a:bodyPr>
            <a:normAutofit/>
          </a:bodyPr>
          <a:lstStyle>
            <a:lvl1pPr marL="0" indent="0">
              <a:buNone/>
              <a:defRPr sz="2000" b="0" i="0">
                <a:solidFill>
                  <a:schemeClr val="tx1"/>
                </a:solidFill>
              </a:defRPr>
            </a:lvl1pPr>
          </a:lstStyle>
          <a:p>
            <a:endParaRPr lang="en-US"/>
          </a:p>
        </p:txBody>
      </p:sp>
      <p:sp>
        <p:nvSpPr>
          <p:cNvPr id="8" name="Picture Placeholder 2">
            <a:extLst>
              <a:ext uri="{FF2B5EF4-FFF2-40B4-BE49-F238E27FC236}">
                <a16:creationId xmlns:a16="http://schemas.microsoft.com/office/drawing/2014/main" id="{1DDD9239-10D0-F74A-8066-5D2337BF4C7B}"/>
              </a:ext>
            </a:extLst>
          </p:cNvPr>
          <p:cNvSpPr>
            <a:spLocks noGrp="1"/>
          </p:cNvSpPr>
          <p:nvPr>
            <p:ph type="pic" sz="quarter" idx="11"/>
          </p:nvPr>
        </p:nvSpPr>
        <p:spPr>
          <a:xfrm>
            <a:off x="3324044" y="1409700"/>
            <a:ext cx="2616703" cy="2943791"/>
          </a:xfrm>
        </p:spPr>
        <p:txBody>
          <a:bodyPr>
            <a:normAutofit/>
          </a:bodyPr>
          <a:lstStyle>
            <a:lvl1pPr marL="0" indent="0">
              <a:buNone/>
              <a:defRPr sz="2000" b="0" i="0">
                <a:solidFill>
                  <a:schemeClr val="tx1"/>
                </a:solidFill>
              </a:defRPr>
            </a:lvl1pPr>
          </a:lstStyle>
          <a:p>
            <a:endParaRPr lang="en-US"/>
          </a:p>
        </p:txBody>
      </p:sp>
      <p:sp>
        <p:nvSpPr>
          <p:cNvPr id="9" name="Picture Placeholder 2">
            <a:extLst>
              <a:ext uri="{FF2B5EF4-FFF2-40B4-BE49-F238E27FC236}">
                <a16:creationId xmlns:a16="http://schemas.microsoft.com/office/drawing/2014/main" id="{312456FA-0FA4-D146-97BF-CE400C6524A8}"/>
              </a:ext>
            </a:extLst>
          </p:cNvPr>
          <p:cNvSpPr>
            <a:spLocks noGrp="1"/>
          </p:cNvSpPr>
          <p:nvPr>
            <p:ph type="pic" sz="quarter" idx="12"/>
          </p:nvPr>
        </p:nvSpPr>
        <p:spPr>
          <a:xfrm>
            <a:off x="6258851" y="1409700"/>
            <a:ext cx="2616703" cy="2943791"/>
          </a:xfrm>
        </p:spPr>
        <p:txBody>
          <a:bodyPr>
            <a:normAutofit/>
          </a:bodyPr>
          <a:lstStyle>
            <a:lvl1pPr marL="0" indent="0">
              <a:buNone/>
              <a:defRPr sz="2000" b="0" i="0">
                <a:solidFill>
                  <a:schemeClr val="tx1"/>
                </a:solidFill>
              </a:defRPr>
            </a:lvl1pPr>
          </a:lstStyle>
          <a:p>
            <a:endParaRPr lang="en-US"/>
          </a:p>
        </p:txBody>
      </p:sp>
      <p:sp>
        <p:nvSpPr>
          <p:cNvPr id="14" name="Picture Placeholder 2">
            <a:extLst>
              <a:ext uri="{FF2B5EF4-FFF2-40B4-BE49-F238E27FC236}">
                <a16:creationId xmlns:a16="http://schemas.microsoft.com/office/drawing/2014/main" id="{658A6F35-3A44-0047-AF06-DA2CAB95D7AC}"/>
              </a:ext>
            </a:extLst>
          </p:cNvPr>
          <p:cNvSpPr>
            <a:spLocks noGrp="1"/>
          </p:cNvSpPr>
          <p:nvPr>
            <p:ph type="pic" sz="quarter" idx="13"/>
          </p:nvPr>
        </p:nvSpPr>
        <p:spPr>
          <a:xfrm>
            <a:off x="9193657" y="1409700"/>
            <a:ext cx="2616703" cy="2943791"/>
          </a:xfrm>
        </p:spPr>
        <p:txBody>
          <a:bodyPr>
            <a:normAutofit/>
          </a:bodyPr>
          <a:lstStyle>
            <a:lvl1pPr marL="0" indent="0">
              <a:buNone/>
              <a:defRPr sz="2000" b="0" i="0">
                <a:solidFill>
                  <a:schemeClr val="tx1"/>
                </a:solidFill>
              </a:defRPr>
            </a:lvl1pPr>
          </a:lstStyle>
          <a:p>
            <a:endParaRPr lang="en-US"/>
          </a:p>
        </p:txBody>
      </p:sp>
      <p:sp>
        <p:nvSpPr>
          <p:cNvPr id="16" name="Body Level One…">
            <a:extLst>
              <a:ext uri="{FF2B5EF4-FFF2-40B4-BE49-F238E27FC236}">
                <a16:creationId xmlns:a16="http://schemas.microsoft.com/office/drawing/2014/main" id="{23E2618B-8B45-5740-8C8D-7D723D70B7CD}"/>
              </a:ext>
            </a:extLst>
          </p:cNvPr>
          <p:cNvSpPr txBox="1">
            <a:spLocks noGrp="1"/>
          </p:cNvSpPr>
          <p:nvPr>
            <p:ph type="body" sz="quarter" idx="14"/>
          </p:nvPr>
        </p:nvSpPr>
        <p:spPr>
          <a:xfrm>
            <a:off x="3231707" y="4849587"/>
            <a:ext cx="2697479" cy="1360713"/>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18" name="Body Level One…">
            <a:extLst>
              <a:ext uri="{FF2B5EF4-FFF2-40B4-BE49-F238E27FC236}">
                <a16:creationId xmlns:a16="http://schemas.microsoft.com/office/drawing/2014/main" id="{D1AB625F-B8C8-BE41-B07E-A27FBA47361D}"/>
              </a:ext>
            </a:extLst>
          </p:cNvPr>
          <p:cNvSpPr txBox="1">
            <a:spLocks noGrp="1"/>
          </p:cNvSpPr>
          <p:nvPr>
            <p:ph type="body" sz="quarter" idx="15"/>
          </p:nvPr>
        </p:nvSpPr>
        <p:spPr>
          <a:xfrm>
            <a:off x="6183641" y="4849587"/>
            <a:ext cx="2697479" cy="1360713"/>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20" name="Body Level One…">
            <a:extLst>
              <a:ext uri="{FF2B5EF4-FFF2-40B4-BE49-F238E27FC236}">
                <a16:creationId xmlns:a16="http://schemas.microsoft.com/office/drawing/2014/main" id="{B429EF1D-AF72-E74D-B560-E4D55D236D2F}"/>
              </a:ext>
            </a:extLst>
          </p:cNvPr>
          <p:cNvSpPr txBox="1">
            <a:spLocks noGrp="1"/>
          </p:cNvSpPr>
          <p:nvPr>
            <p:ph type="body" sz="quarter" idx="16"/>
          </p:nvPr>
        </p:nvSpPr>
        <p:spPr>
          <a:xfrm>
            <a:off x="9113521" y="4849587"/>
            <a:ext cx="2697479" cy="1360713"/>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28" name="Text Placeholder 2">
            <a:extLst>
              <a:ext uri="{FF2B5EF4-FFF2-40B4-BE49-F238E27FC236}">
                <a16:creationId xmlns:a16="http://schemas.microsoft.com/office/drawing/2014/main" id="{5C8B88F8-C686-E04C-8EA7-00D098BA2F79}"/>
              </a:ext>
            </a:extLst>
          </p:cNvPr>
          <p:cNvSpPr>
            <a:spLocks noGrp="1"/>
          </p:cNvSpPr>
          <p:nvPr>
            <p:ph type="body" sz="quarter" idx="17"/>
          </p:nvPr>
        </p:nvSpPr>
        <p:spPr>
          <a:xfrm>
            <a:off x="3233273" y="4506251"/>
            <a:ext cx="2695913"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29" name="Text Placeholder 4">
            <a:extLst>
              <a:ext uri="{FF2B5EF4-FFF2-40B4-BE49-F238E27FC236}">
                <a16:creationId xmlns:a16="http://schemas.microsoft.com/office/drawing/2014/main" id="{45D99B6A-46F6-7D4B-8208-43C65C61CDB7}"/>
              </a:ext>
            </a:extLst>
          </p:cNvPr>
          <p:cNvSpPr>
            <a:spLocks noGrp="1"/>
          </p:cNvSpPr>
          <p:nvPr>
            <p:ph type="body" sz="quarter" idx="18"/>
          </p:nvPr>
        </p:nvSpPr>
        <p:spPr>
          <a:xfrm>
            <a:off x="6185207" y="4506251"/>
            <a:ext cx="2695913"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31" name="Text Placeholder 4">
            <a:extLst>
              <a:ext uri="{FF2B5EF4-FFF2-40B4-BE49-F238E27FC236}">
                <a16:creationId xmlns:a16="http://schemas.microsoft.com/office/drawing/2014/main" id="{1C251127-1BEA-A849-9279-5D858E97220E}"/>
              </a:ext>
            </a:extLst>
          </p:cNvPr>
          <p:cNvSpPr>
            <a:spLocks noGrp="1"/>
          </p:cNvSpPr>
          <p:nvPr>
            <p:ph type="body" sz="quarter" idx="20"/>
          </p:nvPr>
        </p:nvSpPr>
        <p:spPr>
          <a:xfrm>
            <a:off x="9115087" y="4506251"/>
            <a:ext cx="2695913"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35" name="Text Placeholder 2">
            <a:extLst>
              <a:ext uri="{FF2B5EF4-FFF2-40B4-BE49-F238E27FC236}">
                <a16:creationId xmlns:a16="http://schemas.microsoft.com/office/drawing/2014/main" id="{642508EB-CEF5-0543-9A3E-04B115A901F6}"/>
              </a:ext>
            </a:extLst>
          </p:cNvPr>
          <p:cNvSpPr>
            <a:spLocks noGrp="1"/>
          </p:cNvSpPr>
          <p:nvPr>
            <p:ph type="body" sz="quarter" idx="33"/>
          </p:nvPr>
        </p:nvSpPr>
        <p:spPr>
          <a:xfrm>
            <a:off x="300029" y="4506251"/>
            <a:ext cx="2695913"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2" name="Title 1">
            <a:extLst>
              <a:ext uri="{FF2B5EF4-FFF2-40B4-BE49-F238E27FC236}">
                <a16:creationId xmlns:a16="http://schemas.microsoft.com/office/drawing/2014/main" id="{D45A3184-2FB6-B245-B598-E6326F195B0D}"/>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cxnSp>
        <p:nvCxnSpPr>
          <p:cNvPr id="19" name="Straight Connector 18">
            <a:extLst>
              <a:ext uri="{FF2B5EF4-FFF2-40B4-BE49-F238E27FC236}">
                <a16:creationId xmlns:a16="http://schemas.microsoft.com/office/drawing/2014/main" id="{70A4A456-B64C-0948-8659-848518B027A6}"/>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17" name="Slide Number Placeholder 4">
            <a:extLst>
              <a:ext uri="{FF2B5EF4-FFF2-40B4-BE49-F238E27FC236}">
                <a16:creationId xmlns:a16="http://schemas.microsoft.com/office/drawing/2014/main" id="{06857086-3A8B-594E-83CC-F17596F6AB0F}"/>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283485427"/>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hoto crop left with copy">
    <p:spTree>
      <p:nvGrpSpPr>
        <p:cNvPr id="1" name=""/>
        <p:cNvGrpSpPr/>
        <p:nvPr/>
      </p:nvGrpSpPr>
      <p:grpSpPr>
        <a:xfrm>
          <a:off x="0" y="0"/>
          <a:ext cx="0" cy="0"/>
          <a:chOff x="0" y="0"/>
          <a:chExt cx="0" cy="0"/>
        </a:xfrm>
      </p:grpSpPr>
      <p:sp>
        <p:nvSpPr>
          <p:cNvPr id="420" name="Title Text"/>
          <p:cNvSpPr txBox="1">
            <a:spLocks noGrp="1"/>
          </p:cNvSpPr>
          <p:nvPr>
            <p:ph type="title" hasCustomPrompt="1"/>
          </p:nvPr>
        </p:nvSpPr>
        <p:spPr>
          <a:xfrm>
            <a:off x="6543675" y="926239"/>
            <a:ext cx="5267325" cy="1736725"/>
          </a:xfrm>
          <a:prstGeom prst="rect">
            <a:avLst/>
          </a:prstGeom>
        </p:spPr>
        <p:txBody>
          <a:bodyPr rIns="0" anchor="b"/>
          <a:lstStyle>
            <a:lvl1pPr>
              <a:defRPr b="1" i="0">
                <a:solidFill>
                  <a:schemeClr val="tx1"/>
                </a:solidFill>
                <a:latin typeface="+mj-lt"/>
                <a:cs typeface="Calibri Light" panose="020F0302020204030204" pitchFamily="34" charset="0"/>
              </a:defRPr>
            </a:lvl1pPr>
          </a:lstStyle>
          <a:p>
            <a:r>
              <a:t>Title Text</a:t>
            </a:r>
          </a:p>
        </p:txBody>
      </p:sp>
      <p:sp>
        <p:nvSpPr>
          <p:cNvPr id="421" name="Body Level One…"/>
          <p:cNvSpPr txBox="1">
            <a:spLocks noGrp="1"/>
          </p:cNvSpPr>
          <p:nvPr>
            <p:ph type="body" sz="quarter" idx="1"/>
          </p:nvPr>
        </p:nvSpPr>
        <p:spPr>
          <a:xfrm>
            <a:off x="6543675" y="2811162"/>
            <a:ext cx="5267325" cy="257581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0" indent="0" algn="l">
              <a:lnSpc>
                <a:spcPts val="1860"/>
              </a:lnSpc>
              <a:spcBef>
                <a:spcPts val="0"/>
              </a:spcBef>
              <a:buSzTx/>
              <a:buNone/>
              <a:defRPr sz="130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2pPr>
            <a:lvl3pPr marL="0" indent="0" algn="l">
              <a:lnSpc>
                <a:spcPts val="1860"/>
              </a:lnSpc>
              <a:spcBef>
                <a:spcPts val="0"/>
              </a:spcBef>
              <a:buSzTx/>
              <a:buNone/>
              <a:defRPr sz="130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3pPr>
            <a:lvl4pPr marL="0" indent="0" algn="l">
              <a:lnSpc>
                <a:spcPts val="1860"/>
              </a:lnSpc>
              <a:spcBef>
                <a:spcPts val="0"/>
              </a:spcBef>
              <a:buSzTx/>
              <a:buNone/>
              <a:defRPr sz="130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4pPr>
            <a:lvl5pPr marL="0" indent="0" algn="l">
              <a:lnSpc>
                <a:spcPts val="1860"/>
              </a:lnSpc>
              <a:spcBef>
                <a:spcPts val="0"/>
              </a:spcBef>
              <a:buSzTx/>
              <a:buNone/>
              <a:defRPr sz="130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5pPr>
          </a:lstStyle>
          <a:p>
            <a:endParaRPr/>
          </a:p>
        </p:txBody>
      </p:sp>
      <p:sp>
        <p:nvSpPr>
          <p:cNvPr id="10" name="Picture Placeholder 2">
            <a:extLst>
              <a:ext uri="{FF2B5EF4-FFF2-40B4-BE49-F238E27FC236}">
                <a16:creationId xmlns:a16="http://schemas.microsoft.com/office/drawing/2014/main" id="{6757D0BE-4E53-AF49-9222-03BB3106A8AC}"/>
              </a:ext>
            </a:extLst>
          </p:cNvPr>
          <p:cNvSpPr>
            <a:spLocks noGrp="1"/>
          </p:cNvSpPr>
          <p:nvPr>
            <p:ph type="pic" sz="quarter" idx="10"/>
          </p:nvPr>
        </p:nvSpPr>
        <p:spPr>
          <a:xfrm>
            <a:off x="0" y="0"/>
            <a:ext cx="6096000" cy="6858000"/>
          </a:xfrm>
        </p:spPr>
        <p:txBody>
          <a:bodyPr>
            <a:normAutofit/>
          </a:bodyPr>
          <a:lstStyle>
            <a:lvl1pPr marL="0" indent="0">
              <a:buNone/>
              <a:defRPr sz="2000" b="0" i="0">
                <a:solidFill>
                  <a:schemeClr val="tx1"/>
                </a:solidFill>
              </a:defRPr>
            </a:lvl1pPr>
          </a:lstStyle>
          <a:p>
            <a:endParaRPr lang="en-US"/>
          </a:p>
        </p:txBody>
      </p:sp>
      <p:cxnSp>
        <p:nvCxnSpPr>
          <p:cNvPr id="6" name="Straight Connector 5">
            <a:extLst>
              <a:ext uri="{FF2B5EF4-FFF2-40B4-BE49-F238E27FC236}">
                <a16:creationId xmlns:a16="http://schemas.microsoft.com/office/drawing/2014/main" id="{9A650CF9-FA98-8548-8C95-261FFB850A0B}"/>
              </a:ext>
            </a:extLst>
          </p:cNvPr>
          <p:cNvCxnSpPr/>
          <p:nvPr userDrawn="1"/>
        </p:nvCxnSpPr>
        <p:spPr>
          <a:xfrm>
            <a:off x="6642903" y="2662964"/>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7" name="Slide Number Placeholder 4">
            <a:extLst>
              <a:ext uri="{FF2B5EF4-FFF2-40B4-BE49-F238E27FC236}">
                <a16:creationId xmlns:a16="http://schemas.microsoft.com/office/drawing/2014/main" id="{A7CF4046-DB6E-BA4C-B6B8-EDAE786914F3}"/>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388849777"/>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Photo right with copy">
    <p:spTree>
      <p:nvGrpSpPr>
        <p:cNvPr id="1" name=""/>
        <p:cNvGrpSpPr/>
        <p:nvPr/>
      </p:nvGrpSpPr>
      <p:grpSpPr>
        <a:xfrm>
          <a:off x="0" y="0"/>
          <a:ext cx="0" cy="0"/>
          <a:chOff x="0" y="0"/>
          <a:chExt cx="0" cy="0"/>
        </a:xfrm>
      </p:grpSpPr>
      <p:sp>
        <p:nvSpPr>
          <p:cNvPr id="420" name="Title Text"/>
          <p:cNvSpPr txBox="1">
            <a:spLocks noGrp="1"/>
          </p:cNvSpPr>
          <p:nvPr>
            <p:ph type="title" hasCustomPrompt="1"/>
          </p:nvPr>
        </p:nvSpPr>
        <p:spPr>
          <a:xfrm>
            <a:off x="300029" y="1517904"/>
            <a:ext cx="5538787" cy="1736725"/>
          </a:xfrm>
          <a:prstGeom prst="rect">
            <a:avLst/>
          </a:prstGeom>
        </p:spPr>
        <p:txBody>
          <a:bodyPr rIns="0" anchor="b"/>
          <a:lstStyle>
            <a:lvl1pPr>
              <a:defRPr b="1" i="0">
                <a:solidFill>
                  <a:schemeClr val="tx1"/>
                </a:solidFill>
              </a:defRPr>
            </a:lvl1pPr>
          </a:lstStyle>
          <a:p>
            <a:r>
              <a:t>Title Text</a:t>
            </a:r>
          </a:p>
        </p:txBody>
      </p:sp>
      <p:sp>
        <p:nvSpPr>
          <p:cNvPr id="421" name="Body Level One…"/>
          <p:cNvSpPr txBox="1">
            <a:spLocks noGrp="1"/>
          </p:cNvSpPr>
          <p:nvPr>
            <p:ph type="body" sz="quarter" idx="1" hasCustomPrompt="1"/>
          </p:nvPr>
        </p:nvSpPr>
        <p:spPr>
          <a:xfrm>
            <a:off x="300029" y="3429000"/>
            <a:ext cx="5538787" cy="257581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0" indent="0" algn="l">
              <a:lnSpc>
                <a:spcPts val="2800"/>
              </a:lnSpc>
              <a:spcBef>
                <a:spcPts val="0"/>
              </a:spcBef>
              <a:buSzTx/>
              <a:buNone/>
              <a:defRPr sz="136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2pPr>
            <a:lvl3pPr marL="0" indent="0" algn="l">
              <a:lnSpc>
                <a:spcPts val="2800"/>
              </a:lnSpc>
              <a:spcBef>
                <a:spcPts val="0"/>
              </a:spcBef>
              <a:buSzTx/>
              <a:buNone/>
              <a:defRPr sz="136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3pPr>
            <a:lvl4pPr marL="0" indent="0" algn="l">
              <a:lnSpc>
                <a:spcPts val="2800"/>
              </a:lnSpc>
              <a:spcBef>
                <a:spcPts val="0"/>
              </a:spcBef>
              <a:buSzTx/>
              <a:buNone/>
              <a:defRPr sz="136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4pPr>
            <a:lvl5pPr marL="0" indent="0" algn="l">
              <a:lnSpc>
                <a:spcPts val="2800"/>
              </a:lnSpc>
              <a:spcBef>
                <a:spcPts val="0"/>
              </a:spcBef>
              <a:buSzTx/>
              <a:buNone/>
              <a:defRPr sz="136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5pPr>
          </a:lstStyle>
          <a:p>
            <a:r>
              <a:rPr lang="en-US"/>
              <a:t>Copy</a:t>
            </a:r>
            <a:endParaRPr/>
          </a:p>
        </p:txBody>
      </p:sp>
      <p:sp>
        <p:nvSpPr>
          <p:cNvPr id="10" name="Picture Placeholder 2">
            <a:extLst>
              <a:ext uri="{FF2B5EF4-FFF2-40B4-BE49-F238E27FC236}">
                <a16:creationId xmlns:a16="http://schemas.microsoft.com/office/drawing/2014/main" id="{6757D0BE-4E53-AF49-9222-03BB3106A8AC}"/>
              </a:ext>
            </a:extLst>
          </p:cNvPr>
          <p:cNvSpPr>
            <a:spLocks noGrp="1"/>
          </p:cNvSpPr>
          <p:nvPr>
            <p:ph type="pic" sz="quarter" idx="10"/>
          </p:nvPr>
        </p:nvSpPr>
        <p:spPr>
          <a:xfrm>
            <a:off x="6096000" y="0"/>
            <a:ext cx="6096000" cy="6858000"/>
          </a:xfrm>
        </p:spPr>
        <p:txBody>
          <a:bodyPr>
            <a:normAutofit/>
          </a:bodyPr>
          <a:lstStyle>
            <a:lvl1pPr marL="0" indent="0">
              <a:buNone/>
              <a:defRPr sz="2000" b="0" i="0">
                <a:solidFill>
                  <a:schemeClr val="tx1"/>
                </a:solidFill>
              </a:defRPr>
            </a:lvl1pPr>
          </a:lstStyle>
          <a:p>
            <a:endParaRPr lang="en-US"/>
          </a:p>
        </p:txBody>
      </p:sp>
      <p:cxnSp>
        <p:nvCxnSpPr>
          <p:cNvPr id="6" name="Straight Connector 5">
            <a:extLst>
              <a:ext uri="{FF2B5EF4-FFF2-40B4-BE49-F238E27FC236}">
                <a16:creationId xmlns:a16="http://schemas.microsoft.com/office/drawing/2014/main" id="{7B297BEA-AD74-3942-B2FA-AB114F59A46B}"/>
              </a:ext>
            </a:extLst>
          </p:cNvPr>
          <p:cNvCxnSpPr/>
          <p:nvPr userDrawn="1"/>
        </p:nvCxnSpPr>
        <p:spPr>
          <a:xfrm>
            <a:off x="380993" y="3264004"/>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7" name="Slide Number Placeholder 4">
            <a:extLst>
              <a:ext uri="{FF2B5EF4-FFF2-40B4-BE49-F238E27FC236}">
                <a16:creationId xmlns:a16="http://schemas.microsoft.com/office/drawing/2014/main" id="{A8096656-A413-9F4D-89A4-D69A684466F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531386087"/>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hoto left with copy">
    <p:spTree>
      <p:nvGrpSpPr>
        <p:cNvPr id="1" name=""/>
        <p:cNvGrpSpPr/>
        <p:nvPr/>
      </p:nvGrpSpPr>
      <p:grpSpPr>
        <a:xfrm>
          <a:off x="0" y="0"/>
          <a:ext cx="0" cy="0"/>
          <a:chOff x="0" y="0"/>
          <a:chExt cx="0" cy="0"/>
        </a:xfrm>
      </p:grpSpPr>
      <p:sp>
        <p:nvSpPr>
          <p:cNvPr id="420" name="Title Text"/>
          <p:cNvSpPr txBox="1">
            <a:spLocks noGrp="1"/>
          </p:cNvSpPr>
          <p:nvPr>
            <p:ph type="title" hasCustomPrompt="1"/>
          </p:nvPr>
        </p:nvSpPr>
        <p:spPr>
          <a:xfrm>
            <a:off x="6272212" y="489399"/>
            <a:ext cx="5538787" cy="1736725"/>
          </a:xfrm>
          <a:prstGeom prst="rect">
            <a:avLst/>
          </a:prstGeom>
        </p:spPr>
        <p:txBody>
          <a:bodyPr rIns="0" anchor="b"/>
          <a:lstStyle>
            <a:lvl1pPr>
              <a:defRPr b="1" i="0">
                <a:solidFill>
                  <a:schemeClr val="tx1"/>
                </a:solidFill>
              </a:defRPr>
            </a:lvl1pPr>
          </a:lstStyle>
          <a:p>
            <a:r>
              <a:t>Title Text</a:t>
            </a:r>
          </a:p>
        </p:txBody>
      </p:sp>
      <p:sp>
        <p:nvSpPr>
          <p:cNvPr id="10" name="Picture Placeholder 2">
            <a:extLst>
              <a:ext uri="{FF2B5EF4-FFF2-40B4-BE49-F238E27FC236}">
                <a16:creationId xmlns:a16="http://schemas.microsoft.com/office/drawing/2014/main" id="{6757D0BE-4E53-AF49-9222-03BB3106A8AC}"/>
              </a:ext>
            </a:extLst>
          </p:cNvPr>
          <p:cNvSpPr>
            <a:spLocks noGrp="1"/>
          </p:cNvSpPr>
          <p:nvPr>
            <p:ph type="pic" sz="quarter" idx="10"/>
          </p:nvPr>
        </p:nvSpPr>
        <p:spPr>
          <a:xfrm>
            <a:off x="0" y="0"/>
            <a:ext cx="5915025" cy="6858000"/>
          </a:xfrm>
        </p:spPr>
        <p:txBody>
          <a:bodyPr>
            <a:normAutofit/>
          </a:bodyPr>
          <a:lstStyle>
            <a:lvl1pPr marL="0" indent="0">
              <a:buNone/>
              <a:defRPr sz="2000" b="0" i="0">
                <a:solidFill>
                  <a:schemeClr val="tx1"/>
                </a:solidFill>
              </a:defRPr>
            </a:lvl1pPr>
          </a:lstStyle>
          <a:p>
            <a:endParaRPr lang="en-US"/>
          </a:p>
        </p:txBody>
      </p:sp>
      <p:sp>
        <p:nvSpPr>
          <p:cNvPr id="7" name="Body Level One…">
            <a:extLst>
              <a:ext uri="{FF2B5EF4-FFF2-40B4-BE49-F238E27FC236}">
                <a16:creationId xmlns:a16="http://schemas.microsoft.com/office/drawing/2014/main" id="{17FA01C9-C0AF-334C-9E5D-A85E9B60AE7B}"/>
              </a:ext>
            </a:extLst>
          </p:cNvPr>
          <p:cNvSpPr txBox="1">
            <a:spLocks noGrp="1"/>
          </p:cNvSpPr>
          <p:nvPr>
            <p:ph type="body" sz="quarter" idx="1" hasCustomPrompt="1"/>
          </p:nvPr>
        </p:nvSpPr>
        <p:spPr>
          <a:xfrm>
            <a:off x="6272211" y="2543202"/>
            <a:ext cx="5538787" cy="257581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0" indent="0" algn="l">
              <a:lnSpc>
                <a:spcPts val="2800"/>
              </a:lnSpc>
              <a:spcBef>
                <a:spcPts val="0"/>
              </a:spcBef>
              <a:buSzTx/>
              <a:buNone/>
              <a:defRPr sz="136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2pPr>
            <a:lvl3pPr marL="0" indent="0" algn="l">
              <a:lnSpc>
                <a:spcPts val="2800"/>
              </a:lnSpc>
              <a:spcBef>
                <a:spcPts val="0"/>
              </a:spcBef>
              <a:buSzTx/>
              <a:buNone/>
              <a:defRPr sz="136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3pPr>
            <a:lvl4pPr marL="0" indent="0" algn="l">
              <a:lnSpc>
                <a:spcPts val="2800"/>
              </a:lnSpc>
              <a:spcBef>
                <a:spcPts val="0"/>
              </a:spcBef>
              <a:buSzTx/>
              <a:buNone/>
              <a:defRPr sz="136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4pPr>
            <a:lvl5pPr marL="0" indent="0" algn="l">
              <a:lnSpc>
                <a:spcPts val="2800"/>
              </a:lnSpc>
              <a:spcBef>
                <a:spcPts val="0"/>
              </a:spcBef>
              <a:buSzTx/>
              <a:buNone/>
              <a:defRPr sz="136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5pPr>
          </a:lstStyle>
          <a:p>
            <a:r>
              <a:rPr lang="en-US"/>
              <a:t>Copy</a:t>
            </a:r>
          </a:p>
        </p:txBody>
      </p:sp>
      <p:cxnSp>
        <p:nvCxnSpPr>
          <p:cNvPr id="9" name="Straight Connector 8">
            <a:extLst>
              <a:ext uri="{FF2B5EF4-FFF2-40B4-BE49-F238E27FC236}">
                <a16:creationId xmlns:a16="http://schemas.microsoft.com/office/drawing/2014/main" id="{584C6A6E-5D00-664E-B8A0-8AA06AA81671}"/>
              </a:ext>
            </a:extLst>
          </p:cNvPr>
          <p:cNvCxnSpPr/>
          <p:nvPr userDrawn="1"/>
        </p:nvCxnSpPr>
        <p:spPr>
          <a:xfrm>
            <a:off x="6365110" y="2245434"/>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8" name="Slide Number Placeholder 4">
            <a:extLst>
              <a:ext uri="{FF2B5EF4-FFF2-40B4-BE49-F238E27FC236}">
                <a16:creationId xmlns:a16="http://schemas.microsoft.com/office/drawing/2014/main" id="{FF093C91-E30F-0444-AC11-A4D2B321B82B}"/>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981652024"/>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pics with copy">
    <p:spTree>
      <p:nvGrpSpPr>
        <p:cNvPr id="1" name=""/>
        <p:cNvGrpSpPr/>
        <p:nvPr/>
      </p:nvGrpSpPr>
      <p:grpSpPr>
        <a:xfrm>
          <a:off x="0" y="0"/>
          <a:ext cx="0" cy="0"/>
          <a:chOff x="0" y="0"/>
          <a:chExt cx="0" cy="0"/>
        </a:xfrm>
      </p:grpSpPr>
      <p:sp>
        <p:nvSpPr>
          <p:cNvPr id="421" name="Body Level One…"/>
          <p:cNvSpPr txBox="1">
            <a:spLocks noGrp="1"/>
          </p:cNvSpPr>
          <p:nvPr>
            <p:ph type="body" sz="quarter" idx="1" hasCustomPrompt="1"/>
          </p:nvPr>
        </p:nvSpPr>
        <p:spPr>
          <a:xfrm>
            <a:off x="287963" y="1708555"/>
            <a:ext cx="1796869" cy="4501745"/>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10" name="Picture Placeholder 2">
            <a:extLst>
              <a:ext uri="{FF2B5EF4-FFF2-40B4-BE49-F238E27FC236}">
                <a16:creationId xmlns:a16="http://schemas.microsoft.com/office/drawing/2014/main" id="{6757D0BE-4E53-AF49-9222-03BB3106A8AC}"/>
              </a:ext>
            </a:extLst>
          </p:cNvPr>
          <p:cNvSpPr>
            <a:spLocks noGrp="1"/>
          </p:cNvSpPr>
          <p:nvPr>
            <p:ph type="pic" sz="quarter" idx="10"/>
          </p:nvPr>
        </p:nvSpPr>
        <p:spPr>
          <a:xfrm>
            <a:off x="2438400" y="1409700"/>
            <a:ext cx="3657600" cy="4800600"/>
          </a:xfrm>
        </p:spPr>
        <p:txBody>
          <a:bodyPr>
            <a:normAutofit/>
          </a:bodyPr>
          <a:lstStyle>
            <a:lvl1pPr marL="0" indent="0">
              <a:buNone/>
              <a:defRPr sz="2000" b="0" i="0">
                <a:solidFill>
                  <a:schemeClr val="tx1"/>
                </a:solidFill>
              </a:defRPr>
            </a:lvl1pPr>
          </a:lstStyle>
          <a:p>
            <a:endParaRPr lang="en-US"/>
          </a:p>
        </p:txBody>
      </p:sp>
      <p:sp>
        <p:nvSpPr>
          <p:cNvPr id="14" name="Picture Placeholder 2">
            <a:extLst>
              <a:ext uri="{FF2B5EF4-FFF2-40B4-BE49-F238E27FC236}">
                <a16:creationId xmlns:a16="http://schemas.microsoft.com/office/drawing/2014/main" id="{658A6F35-3A44-0047-AF06-DA2CAB95D7AC}"/>
              </a:ext>
            </a:extLst>
          </p:cNvPr>
          <p:cNvSpPr>
            <a:spLocks noGrp="1"/>
          </p:cNvSpPr>
          <p:nvPr>
            <p:ph type="pic" sz="quarter" idx="13"/>
          </p:nvPr>
        </p:nvSpPr>
        <p:spPr>
          <a:xfrm>
            <a:off x="6362700" y="1417444"/>
            <a:ext cx="3659124" cy="4792856"/>
          </a:xfrm>
        </p:spPr>
        <p:txBody>
          <a:bodyPr>
            <a:normAutofit/>
          </a:bodyPr>
          <a:lstStyle>
            <a:lvl1pPr marL="0" indent="0">
              <a:buNone/>
              <a:defRPr sz="2000" b="0" i="0">
                <a:solidFill>
                  <a:schemeClr val="tx1"/>
                </a:solidFill>
              </a:defRPr>
            </a:lvl1pPr>
          </a:lstStyle>
          <a:p>
            <a:endParaRPr lang="en-US"/>
          </a:p>
        </p:txBody>
      </p:sp>
      <p:sp>
        <p:nvSpPr>
          <p:cNvPr id="22" name="Body Level One…">
            <a:extLst>
              <a:ext uri="{FF2B5EF4-FFF2-40B4-BE49-F238E27FC236}">
                <a16:creationId xmlns:a16="http://schemas.microsoft.com/office/drawing/2014/main" id="{CC7DF91D-C485-044E-A1E2-98465CA64158}"/>
              </a:ext>
            </a:extLst>
          </p:cNvPr>
          <p:cNvSpPr txBox="1">
            <a:spLocks noGrp="1"/>
          </p:cNvSpPr>
          <p:nvPr>
            <p:ph type="body" sz="quarter" idx="14" hasCustomPrompt="1"/>
          </p:nvPr>
        </p:nvSpPr>
        <p:spPr>
          <a:xfrm>
            <a:off x="10143555" y="1663466"/>
            <a:ext cx="1804605" cy="454683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3" name="Text Placeholder 2">
            <a:extLst>
              <a:ext uri="{FF2B5EF4-FFF2-40B4-BE49-F238E27FC236}">
                <a16:creationId xmlns:a16="http://schemas.microsoft.com/office/drawing/2014/main" id="{90DED0ED-9311-EA43-A0E7-7E0FCE049C7B}"/>
              </a:ext>
            </a:extLst>
          </p:cNvPr>
          <p:cNvSpPr>
            <a:spLocks noGrp="1"/>
          </p:cNvSpPr>
          <p:nvPr>
            <p:ph type="body" sz="quarter" idx="15" hasCustomPrompt="1"/>
          </p:nvPr>
        </p:nvSpPr>
        <p:spPr>
          <a:xfrm>
            <a:off x="10146576" y="1303366"/>
            <a:ext cx="1801368" cy="338328"/>
          </a:xfrm>
        </p:spPr>
        <p:txBody>
          <a:bodyPr rIns="0" anchor="ctr">
            <a:noAutofit/>
          </a:bodyPr>
          <a:lstStyle>
            <a:lvl1pPr marL="0" indent="0">
              <a:buNone/>
              <a:defRPr sz="2000" b="1">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 Text</a:t>
            </a:r>
          </a:p>
        </p:txBody>
      </p:sp>
      <p:cxnSp>
        <p:nvCxnSpPr>
          <p:cNvPr id="12" name="Straight Connector 11">
            <a:extLst>
              <a:ext uri="{FF2B5EF4-FFF2-40B4-BE49-F238E27FC236}">
                <a16:creationId xmlns:a16="http://schemas.microsoft.com/office/drawing/2014/main" id="{9694B075-BE64-B946-949D-07EE0DDAC5C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94F3810C-6190-0C4F-A41F-5587C3E568A5}"/>
              </a:ext>
            </a:extLst>
          </p:cNvPr>
          <p:cNvSpPr>
            <a:spLocks noGrp="1"/>
          </p:cNvSpPr>
          <p:nvPr>
            <p:ph type="body" sz="quarter" idx="16" hasCustomPrompt="1"/>
          </p:nvPr>
        </p:nvSpPr>
        <p:spPr>
          <a:xfrm>
            <a:off x="298449" y="1328676"/>
            <a:ext cx="1801368" cy="338328"/>
          </a:xfrm>
        </p:spPr>
        <p:txBody>
          <a:bodyPr rIns="0" anchor="ctr">
            <a:noAutofit/>
          </a:bodyPr>
          <a:lstStyle>
            <a:lvl1pPr marL="0" indent="0">
              <a:buNone/>
              <a:defRPr sz="2000" b="1">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 Text</a:t>
            </a:r>
          </a:p>
        </p:txBody>
      </p:sp>
      <p:sp>
        <p:nvSpPr>
          <p:cNvPr id="4" name="Title 3">
            <a:extLst>
              <a:ext uri="{FF2B5EF4-FFF2-40B4-BE49-F238E27FC236}">
                <a16:creationId xmlns:a16="http://schemas.microsoft.com/office/drawing/2014/main" id="{2B736EAD-4642-B94C-911A-E8BB8C8063A0}"/>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65B02927-E5CF-6040-A47D-6BD20DFCE1C3}"/>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290576067"/>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779F9C8A-2B97-7B41-9155-4835124511BB}"/>
              </a:ext>
            </a:extLst>
          </p:cNvPr>
          <p:cNvSpPr>
            <a:spLocks noGrp="1"/>
          </p:cNvSpPr>
          <p:nvPr>
            <p:ph type="pic" sz="quarter" idx="10"/>
          </p:nvPr>
        </p:nvSpPr>
        <p:spPr>
          <a:xfrm>
            <a:off x="392575" y="1687975"/>
            <a:ext cx="2020824" cy="3456432"/>
          </a:xfrm>
        </p:spPr>
        <p:txBody>
          <a:bodyPr>
            <a:normAutofit/>
          </a:bodyPr>
          <a:lstStyle>
            <a:lvl1pPr marL="0" indent="0">
              <a:buNone/>
              <a:defRPr sz="2000" b="0" i="0">
                <a:solidFill>
                  <a:schemeClr val="tx1"/>
                </a:solidFill>
              </a:defRPr>
            </a:lvl1pPr>
          </a:lstStyle>
          <a:p>
            <a:endParaRPr lang="en-US"/>
          </a:p>
        </p:txBody>
      </p:sp>
      <p:sp>
        <p:nvSpPr>
          <p:cNvPr id="13" name="Picture Placeholder 2">
            <a:extLst>
              <a:ext uri="{FF2B5EF4-FFF2-40B4-BE49-F238E27FC236}">
                <a16:creationId xmlns:a16="http://schemas.microsoft.com/office/drawing/2014/main" id="{52BA3455-254A-BD4A-A5E7-E3D934305CD8}"/>
              </a:ext>
            </a:extLst>
          </p:cNvPr>
          <p:cNvSpPr>
            <a:spLocks noGrp="1"/>
          </p:cNvSpPr>
          <p:nvPr>
            <p:ph type="pic" sz="quarter" idx="11"/>
          </p:nvPr>
        </p:nvSpPr>
        <p:spPr>
          <a:xfrm>
            <a:off x="2511411" y="1687975"/>
            <a:ext cx="2295144" cy="3456432"/>
          </a:xfrm>
        </p:spPr>
        <p:txBody>
          <a:bodyPr>
            <a:normAutofit/>
          </a:bodyPr>
          <a:lstStyle>
            <a:lvl1pPr marL="0" indent="0">
              <a:buNone/>
              <a:defRPr sz="2000" b="0" i="0">
                <a:solidFill>
                  <a:schemeClr val="tx1"/>
                </a:solidFill>
              </a:defRPr>
            </a:lvl1pPr>
          </a:lstStyle>
          <a:p>
            <a:endParaRPr lang="en-US"/>
          </a:p>
        </p:txBody>
      </p:sp>
      <p:sp>
        <p:nvSpPr>
          <p:cNvPr id="14" name="Picture Placeholder 2">
            <a:extLst>
              <a:ext uri="{FF2B5EF4-FFF2-40B4-BE49-F238E27FC236}">
                <a16:creationId xmlns:a16="http://schemas.microsoft.com/office/drawing/2014/main" id="{BE8D5BB3-0E06-AB4C-A3B2-C8E92CCF51C0}"/>
              </a:ext>
            </a:extLst>
          </p:cNvPr>
          <p:cNvSpPr>
            <a:spLocks noGrp="1"/>
          </p:cNvSpPr>
          <p:nvPr>
            <p:ph type="pic" sz="quarter" idx="12"/>
          </p:nvPr>
        </p:nvSpPr>
        <p:spPr>
          <a:xfrm>
            <a:off x="4904566" y="1687975"/>
            <a:ext cx="6906433" cy="3456432"/>
          </a:xfrm>
        </p:spPr>
        <p:txBody>
          <a:bodyPr>
            <a:normAutofit/>
          </a:bodyPr>
          <a:lstStyle>
            <a:lvl1pPr marL="0" indent="0">
              <a:buNone/>
              <a:defRPr sz="2000" b="0" i="0">
                <a:solidFill>
                  <a:schemeClr val="tx1"/>
                </a:solidFill>
              </a:defRPr>
            </a:lvl1pPr>
          </a:lstStyle>
          <a:p>
            <a:endParaRPr lang="en-US"/>
          </a:p>
        </p:txBody>
      </p:sp>
      <p:cxnSp>
        <p:nvCxnSpPr>
          <p:cNvPr id="11" name="Straight Connector 10">
            <a:extLst>
              <a:ext uri="{FF2B5EF4-FFF2-40B4-BE49-F238E27FC236}">
                <a16:creationId xmlns:a16="http://schemas.microsoft.com/office/drawing/2014/main" id="{C71A5AE8-3840-6941-874A-1F9C9DCF34A4}"/>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D3524A4-475E-1E4C-9698-2281F81C9D2E}"/>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8" name="Slide Number Placeholder 4">
            <a:extLst>
              <a:ext uri="{FF2B5EF4-FFF2-40B4-BE49-F238E27FC236}">
                <a16:creationId xmlns:a16="http://schemas.microsoft.com/office/drawing/2014/main" id="{5EFB8D3C-E136-2A4F-8F18-B73BEA3D9804}"/>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32555439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Pictures no title">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440E04BF-0728-9843-B742-C10FC7A29B24}"/>
              </a:ext>
            </a:extLst>
          </p:cNvPr>
          <p:cNvSpPr>
            <a:spLocks noGrp="1"/>
          </p:cNvSpPr>
          <p:nvPr>
            <p:ph type="pic" sz="quarter" idx="10"/>
          </p:nvPr>
        </p:nvSpPr>
        <p:spPr>
          <a:xfrm>
            <a:off x="392575" y="1687975"/>
            <a:ext cx="2020824" cy="3456432"/>
          </a:xfrm>
        </p:spPr>
        <p:txBody>
          <a:bodyPr>
            <a:normAutofit/>
          </a:bodyPr>
          <a:lstStyle>
            <a:lvl1pPr marL="0" indent="0">
              <a:buNone/>
              <a:defRPr sz="2000" b="0" i="0">
                <a:solidFill>
                  <a:schemeClr val="tx1"/>
                </a:solidFill>
              </a:defRPr>
            </a:lvl1pPr>
          </a:lstStyle>
          <a:p>
            <a:endParaRPr lang="en-US"/>
          </a:p>
        </p:txBody>
      </p:sp>
      <p:sp>
        <p:nvSpPr>
          <p:cNvPr id="7" name="Picture Placeholder 2">
            <a:extLst>
              <a:ext uri="{FF2B5EF4-FFF2-40B4-BE49-F238E27FC236}">
                <a16:creationId xmlns:a16="http://schemas.microsoft.com/office/drawing/2014/main" id="{37D38227-3AB3-4145-857B-32F330E2A25A}"/>
              </a:ext>
            </a:extLst>
          </p:cNvPr>
          <p:cNvSpPr>
            <a:spLocks noGrp="1"/>
          </p:cNvSpPr>
          <p:nvPr>
            <p:ph type="pic" sz="quarter" idx="11"/>
          </p:nvPr>
        </p:nvSpPr>
        <p:spPr>
          <a:xfrm>
            <a:off x="2511411" y="1687975"/>
            <a:ext cx="2295144" cy="3456432"/>
          </a:xfrm>
        </p:spPr>
        <p:txBody>
          <a:bodyPr>
            <a:normAutofit/>
          </a:bodyPr>
          <a:lstStyle>
            <a:lvl1pPr marL="0" indent="0">
              <a:buNone/>
              <a:defRPr sz="2000" b="0" i="0">
                <a:solidFill>
                  <a:schemeClr val="tx1"/>
                </a:solidFill>
              </a:defRPr>
            </a:lvl1pPr>
          </a:lstStyle>
          <a:p>
            <a:endParaRPr lang="en-US"/>
          </a:p>
        </p:txBody>
      </p:sp>
      <p:sp>
        <p:nvSpPr>
          <p:cNvPr id="8" name="Picture Placeholder 2">
            <a:extLst>
              <a:ext uri="{FF2B5EF4-FFF2-40B4-BE49-F238E27FC236}">
                <a16:creationId xmlns:a16="http://schemas.microsoft.com/office/drawing/2014/main" id="{CEB140B7-FCD1-FF4F-A2DC-36A92FFC557B}"/>
              </a:ext>
            </a:extLst>
          </p:cNvPr>
          <p:cNvSpPr>
            <a:spLocks noGrp="1"/>
          </p:cNvSpPr>
          <p:nvPr>
            <p:ph type="pic" sz="quarter" idx="12"/>
          </p:nvPr>
        </p:nvSpPr>
        <p:spPr>
          <a:xfrm>
            <a:off x="4904566" y="1687975"/>
            <a:ext cx="6906433" cy="3456432"/>
          </a:xfrm>
        </p:spPr>
        <p:txBody>
          <a:bodyPr>
            <a:normAutofit/>
          </a:bodyPr>
          <a:lstStyle>
            <a:lvl1pPr marL="0" indent="0">
              <a:buNone/>
              <a:defRPr sz="2000" b="0" i="0">
                <a:solidFill>
                  <a:schemeClr val="tx1"/>
                </a:solidFill>
              </a:defRPr>
            </a:lvl1pPr>
          </a:lstStyle>
          <a:p>
            <a:endParaRPr lang="en-US"/>
          </a:p>
        </p:txBody>
      </p:sp>
      <p:sp>
        <p:nvSpPr>
          <p:cNvPr id="9" name="Slide Number Placeholder 4">
            <a:extLst>
              <a:ext uri="{FF2B5EF4-FFF2-40B4-BE49-F238E27FC236}">
                <a16:creationId xmlns:a16="http://schemas.microsoft.com/office/drawing/2014/main" id="{33A39F05-6260-9C4A-AEE5-2ECCF1778888}"/>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795268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k Grey Title with Header">
    <p:bg>
      <p:bgPr>
        <a:solidFill>
          <a:schemeClr val="accent4"/>
        </a:solidFill>
        <a:effectLst/>
      </p:bgPr>
    </p:bg>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2"/>
                </a:solidFill>
              </a:defRPr>
            </a:lvl1pPr>
          </a:lstStyle>
          <a:p>
            <a:endParaRPr/>
          </a:p>
        </p:txBody>
      </p:sp>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cxnSp>
        <p:nvCxnSpPr>
          <p:cNvPr id="6" name="Straight Connector 5">
            <a:extLst>
              <a:ext uri="{FF2B5EF4-FFF2-40B4-BE49-F238E27FC236}">
                <a16:creationId xmlns:a16="http://schemas.microsoft.com/office/drawing/2014/main" id="{9765D654-5513-5E4A-B0E9-01CB4A677517}"/>
              </a:ext>
            </a:extLst>
          </p:cNvPr>
          <p:cNvCxnSpPr/>
          <p:nvPr userDrawn="1"/>
        </p:nvCxnSpPr>
        <p:spPr>
          <a:xfrm>
            <a:off x="5274469" y="1671638"/>
            <a:ext cx="164306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56D110A-56C6-8149-BFF4-FA6D2A30FDD9}"/>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9" name="Picture 8">
            <a:extLst>
              <a:ext uri="{FF2B5EF4-FFF2-40B4-BE49-F238E27FC236}">
                <a16:creationId xmlns:a16="http://schemas.microsoft.com/office/drawing/2014/main" id="{B7B189BF-3EA4-B64A-A176-D3D5FBC52111}"/>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10" name="Slide Number Placeholder 4">
            <a:extLst>
              <a:ext uri="{FF2B5EF4-FFF2-40B4-BE49-F238E27FC236}">
                <a16:creationId xmlns:a16="http://schemas.microsoft.com/office/drawing/2014/main" id="{FE296E2F-C043-FA47-8B2F-41719B00A3A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241303585"/>
      </p:ext>
    </p:extLst>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y two pics and copy">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F3C9BD9-3B2C-F045-8BF4-822D1F827BC1}"/>
              </a:ext>
            </a:extLst>
          </p:cNvPr>
          <p:cNvSpPr>
            <a:spLocks noGrp="1"/>
          </p:cNvSpPr>
          <p:nvPr>
            <p:ph type="pic" sz="quarter" idx="10"/>
          </p:nvPr>
        </p:nvSpPr>
        <p:spPr>
          <a:xfrm>
            <a:off x="384789" y="1421000"/>
            <a:ext cx="2800312" cy="1325563"/>
          </a:xfrm>
        </p:spPr>
        <p:txBody>
          <a:bodyPr>
            <a:normAutofit/>
          </a:bodyPr>
          <a:lstStyle>
            <a:lvl1pPr marL="0" indent="0">
              <a:buNone/>
              <a:defRPr sz="2000" b="0" i="0">
                <a:solidFill>
                  <a:schemeClr val="tx1"/>
                </a:solidFill>
              </a:defRPr>
            </a:lvl1pPr>
          </a:lstStyle>
          <a:p>
            <a:endParaRPr lang="en-US"/>
          </a:p>
        </p:txBody>
      </p:sp>
      <p:sp>
        <p:nvSpPr>
          <p:cNvPr id="15" name="Body Level One…">
            <a:extLst>
              <a:ext uri="{FF2B5EF4-FFF2-40B4-BE49-F238E27FC236}">
                <a16:creationId xmlns:a16="http://schemas.microsoft.com/office/drawing/2014/main" id="{F6AC97CA-6167-0241-BA6A-81DB074E671B}"/>
              </a:ext>
            </a:extLst>
          </p:cNvPr>
          <p:cNvSpPr txBox="1">
            <a:spLocks noGrp="1"/>
          </p:cNvSpPr>
          <p:nvPr>
            <p:ph type="body" sz="quarter" idx="1"/>
          </p:nvPr>
        </p:nvSpPr>
        <p:spPr>
          <a:xfrm>
            <a:off x="300792" y="3241314"/>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9" name="Picture Placeholder 2">
            <a:extLst>
              <a:ext uri="{FF2B5EF4-FFF2-40B4-BE49-F238E27FC236}">
                <a16:creationId xmlns:a16="http://schemas.microsoft.com/office/drawing/2014/main" id="{414EFDE5-13C7-9F43-8AB5-7AB6885F6563}"/>
              </a:ext>
            </a:extLst>
          </p:cNvPr>
          <p:cNvSpPr>
            <a:spLocks noGrp="1"/>
          </p:cNvSpPr>
          <p:nvPr>
            <p:ph type="pic" sz="quarter" idx="11"/>
          </p:nvPr>
        </p:nvSpPr>
        <p:spPr>
          <a:xfrm>
            <a:off x="4705358" y="1421000"/>
            <a:ext cx="2800312" cy="1325563"/>
          </a:xfrm>
        </p:spPr>
        <p:txBody>
          <a:bodyPr>
            <a:normAutofit/>
          </a:bodyPr>
          <a:lstStyle>
            <a:lvl1pPr marL="0" indent="0">
              <a:buNone/>
              <a:defRPr sz="2000" b="0" i="0">
                <a:solidFill>
                  <a:schemeClr val="tx1"/>
                </a:solidFill>
              </a:defRPr>
            </a:lvl1pPr>
          </a:lstStyle>
          <a:p>
            <a:endParaRPr lang="en-US"/>
          </a:p>
        </p:txBody>
      </p:sp>
      <p:sp>
        <p:nvSpPr>
          <p:cNvPr id="18" name="Body Level One…">
            <a:extLst>
              <a:ext uri="{FF2B5EF4-FFF2-40B4-BE49-F238E27FC236}">
                <a16:creationId xmlns:a16="http://schemas.microsoft.com/office/drawing/2014/main" id="{DB600824-EAFE-F64B-8572-83918DAADBB2}"/>
              </a:ext>
            </a:extLst>
          </p:cNvPr>
          <p:cNvSpPr txBox="1">
            <a:spLocks noGrp="1"/>
          </p:cNvSpPr>
          <p:nvPr>
            <p:ph type="body" sz="quarter" idx="12"/>
          </p:nvPr>
        </p:nvSpPr>
        <p:spPr>
          <a:xfrm>
            <a:off x="4618048" y="3241314"/>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19" name="Picture Placeholder 2">
            <a:extLst>
              <a:ext uri="{FF2B5EF4-FFF2-40B4-BE49-F238E27FC236}">
                <a16:creationId xmlns:a16="http://schemas.microsoft.com/office/drawing/2014/main" id="{B00F906C-7668-A244-AAF0-B2BDE3CF9936}"/>
              </a:ext>
            </a:extLst>
          </p:cNvPr>
          <p:cNvSpPr>
            <a:spLocks noGrp="1"/>
          </p:cNvSpPr>
          <p:nvPr>
            <p:ph type="pic" sz="quarter" idx="13"/>
          </p:nvPr>
        </p:nvSpPr>
        <p:spPr>
          <a:xfrm>
            <a:off x="9013736" y="1421000"/>
            <a:ext cx="2800312" cy="1325563"/>
          </a:xfrm>
        </p:spPr>
        <p:txBody>
          <a:bodyPr>
            <a:normAutofit/>
          </a:bodyPr>
          <a:lstStyle>
            <a:lvl1pPr marL="0" indent="0">
              <a:buNone/>
              <a:defRPr sz="2000" b="0" i="0">
                <a:solidFill>
                  <a:schemeClr val="tx1"/>
                </a:solidFill>
              </a:defRPr>
            </a:lvl1pPr>
          </a:lstStyle>
          <a:p>
            <a:endParaRPr lang="en-US"/>
          </a:p>
        </p:txBody>
      </p:sp>
      <p:sp>
        <p:nvSpPr>
          <p:cNvPr id="21" name="Body Level One…">
            <a:extLst>
              <a:ext uri="{FF2B5EF4-FFF2-40B4-BE49-F238E27FC236}">
                <a16:creationId xmlns:a16="http://schemas.microsoft.com/office/drawing/2014/main" id="{6946A158-1E37-C34C-83A4-294E8A668F40}"/>
              </a:ext>
            </a:extLst>
          </p:cNvPr>
          <p:cNvSpPr txBox="1">
            <a:spLocks noGrp="1"/>
          </p:cNvSpPr>
          <p:nvPr>
            <p:ph type="body" sz="quarter" idx="14"/>
          </p:nvPr>
        </p:nvSpPr>
        <p:spPr>
          <a:xfrm>
            <a:off x="8917823" y="3241314"/>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28" name="Picture Placeholder 2">
            <a:extLst>
              <a:ext uri="{FF2B5EF4-FFF2-40B4-BE49-F238E27FC236}">
                <a16:creationId xmlns:a16="http://schemas.microsoft.com/office/drawing/2014/main" id="{4671F223-36B4-B041-8867-C07427F21E7C}"/>
              </a:ext>
            </a:extLst>
          </p:cNvPr>
          <p:cNvSpPr>
            <a:spLocks noGrp="1"/>
          </p:cNvSpPr>
          <p:nvPr>
            <p:ph type="pic" sz="quarter" idx="19"/>
          </p:nvPr>
        </p:nvSpPr>
        <p:spPr>
          <a:xfrm>
            <a:off x="9013736" y="3831460"/>
            <a:ext cx="2800312" cy="1325563"/>
          </a:xfrm>
        </p:spPr>
        <p:txBody>
          <a:bodyPr>
            <a:normAutofit/>
          </a:bodyPr>
          <a:lstStyle>
            <a:lvl1pPr marL="0" indent="0">
              <a:buNone/>
              <a:defRPr sz="2000" b="0" i="0">
                <a:solidFill>
                  <a:schemeClr val="tx1"/>
                </a:solidFill>
              </a:defRPr>
            </a:lvl1pPr>
          </a:lstStyle>
          <a:p>
            <a:endParaRPr lang="en-US"/>
          </a:p>
        </p:txBody>
      </p:sp>
      <p:sp>
        <p:nvSpPr>
          <p:cNvPr id="30" name="Body Level One…">
            <a:extLst>
              <a:ext uri="{FF2B5EF4-FFF2-40B4-BE49-F238E27FC236}">
                <a16:creationId xmlns:a16="http://schemas.microsoft.com/office/drawing/2014/main" id="{B1917919-64E1-2240-BC93-661F2BF522BE}"/>
              </a:ext>
            </a:extLst>
          </p:cNvPr>
          <p:cNvSpPr txBox="1">
            <a:spLocks noGrp="1"/>
          </p:cNvSpPr>
          <p:nvPr>
            <p:ph type="body" sz="quarter" idx="20"/>
          </p:nvPr>
        </p:nvSpPr>
        <p:spPr>
          <a:xfrm>
            <a:off x="8917823" y="5678723"/>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31" name="Picture Placeholder 2">
            <a:extLst>
              <a:ext uri="{FF2B5EF4-FFF2-40B4-BE49-F238E27FC236}">
                <a16:creationId xmlns:a16="http://schemas.microsoft.com/office/drawing/2014/main" id="{1973D25C-9B36-054F-9136-B4A9C1FB36AA}"/>
              </a:ext>
            </a:extLst>
          </p:cNvPr>
          <p:cNvSpPr>
            <a:spLocks noGrp="1"/>
          </p:cNvSpPr>
          <p:nvPr>
            <p:ph type="pic" sz="quarter" idx="21"/>
          </p:nvPr>
        </p:nvSpPr>
        <p:spPr>
          <a:xfrm>
            <a:off x="4705358" y="3869560"/>
            <a:ext cx="2800312" cy="1325563"/>
          </a:xfrm>
        </p:spPr>
        <p:txBody>
          <a:bodyPr>
            <a:normAutofit/>
          </a:bodyPr>
          <a:lstStyle>
            <a:lvl1pPr marL="0" indent="0">
              <a:buNone/>
              <a:defRPr sz="2000" b="0" i="0">
                <a:solidFill>
                  <a:schemeClr val="tx1"/>
                </a:solidFill>
              </a:defRPr>
            </a:lvl1pPr>
          </a:lstStyle>
          <a:p>
            <a:endParaRPr lang="en-US"/>
          </a:p>
        </p:txBody>
      </p:sp>
      <p:sp>
        <p:nvSpPr>
          <p:cNvPr id="33" name="Body Level One…">
            <a:extLst>
              <a:ext uri="{FF2B5EF4-FFF2-40B4-BE49-F238E27FC236}">
                <a16:creationId xmlns:a16="http://schemas.microsoft.com/office/drawing/2014/main" id="{8D1BD8CB-B56B-124B-ABB5-2D9513946EDF}"/>
              </a:ext>
            </a:extLst>
          </p:cNvPr>
          <p:cNvSpPr txBox="1">
            <a:spLocks noGrp="1"/>
          </p:cNvSpPr>
          <p:nvPr>
            <p:ph type="body" sz="quarter" idx="22"/>
          </p:nvPr>
        </p:nvSpPr>
        <p:spPr>
          <a:xfrm>
            <a:off x="4618048" y="5678723"/>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34" name="Picture Placeholder 2">
            <a:extLst>
              <a:ext uri="{FF2B5EF4-FFF2-40B4-BE49-F238E27FC236}">
                <a16:creationId xmlns:a16="http://schemas.microsoft.com/office/drawing/2014/main" id="{05E45AC1-71B1-7D4E-AC50-300F08D84044}"/>
              </a:ext>
            </a:extLst>
          </p:cNvPr>
          <p:cNvSpPr>
            <a:spLocks noGrp="1"/>
          </p:cNvSpPr>
          <p:nvPr>
            <p:ph type="pic" sz="quarter" idx="23"/>
          </p:nvPr>
        </p:nvSpPr>
        <p:spPr>
          <a:xfrm>
            <a:off x="384789" y="3844160"/>
            <a:ext cx="2800312" cy="1325563"/>
          </a:xfrm>
        </p:spPr>
        <p:txBody>
          <a:bodyPr>
            <a:normAutofit/>
          </a:bodyPr>
          <a:lstStyle>
            <a:lvl1pPr marL="0" indent="0">
              <a:buNone/>
              <a:defRPr sz="2000" b="0" i="0">
                <a:solidFill>
                  <a:schemeClr val="tx1"/>
                </a:solidFill>
              </a:defRPr>
            </a:lvl1pPr>
          </a:lstStyle>
          <a:p>
            <a:endParaRPr lang="en-US"/>
          </a:p>
        </p:txBody>
      </p:sp>
      <p:sp>
        <p:nvSpPr>
          <p:cNvPr id="36" name="Body Level One…">
            <a:extLst>
              <a:ext uri="{FF2B5EF4-FFF2-40B4-BE49-F238E27FC236}">
                <a16:creationId xmlns:a16="http://schemas.microsoft.com/office/drawing/2014/main" id="{22633EF7-AD9D-EB44-B485-7A06607CD9D2}"/>
              </a:ext>
            </a:extLst>
          </p:cNvPr>
          <p:cNvSpPr txBox="1">
            <a:spLocks noGrp="1"/>
          </p:cNvSpPr>
          <p:nvPr>
            <p:ph type="body" sz="quarter" idx="24"/>
          </p:nvPr>
        </p:nvSpPr>
        <p:spPr>
          <a:xfrm>
            <a:off x="298920" y="5678723"/>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3" name="Text Placeholder 2">
            <a:extLst>
              <a:ext uri="{FF2B5EF4-FFF2-40B4-BE49-F238E27FC236}">
                <a16:creationId xmlns:a16="http://schemas.microsoft.com/office/drawing/2014/main" id="{797B9E2D-14F4-2645-BA26-7EF929915A23}"/>
              </a:ext>
            </a:extLst>
          </p:cNvPr>
          <p:cNvSpPr>
            <a:spLocks noGrp="1"/>
          </p:cNvSpPr>
          <p:nvPr>
            <p:ph type="body" sz="quarter" idx="25"/>
          </p:nvPr>
        </p:nvSpPr>
        <p:spPr>
          <a:xfrm>
            <a:off x="298920" y="5312880"/>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5" name="Text Placeholder 4">
            <a:extLst>
              <a:ext uri="{FF2B5EF4-FFF2-40B4-BE49-F238E27FC236}">
                <a16:creationId xmlns:a16="http://schemas.microsoft.com/office/drawing/2014/main" id="{4F4EE639-4D8C-1D41-A22F-0D64821D5283}"/>
              </a:ext>
            </a:extLst>
          </p:cNvPr>
          <p:cNvSpPr>
            <a:spLocks noGrp="1"/>
          </p:cNvSpPr>
          <p:nvPr>
            <p:ph type="body" sz="quarter" idx="26"/>
          </p:nvPr>
        </p:nvSpPr>
        <p:spPr>
          <a:xfrm>
            <a:off x="4604601" y="5312880"/>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7" name="Text Placeholder 6">
            <a:extLst>
              <a:ext uri="{FF2B5EF4-FFF2-40B4-BE49-F238E27FC236}">
                <a16:creationId xmlns:a16="http://schemas.microsoft.com/office/drawing/2014/main" id="{4969A52D-6920-2840-B1B0-5251A25100E1}"/>
              </a:ext>
            </a:extLst>
          </p:cNvPr>
          <p:cNvSpPr>
            <a:spLocks noGrp="1"/>
          </p:cNvSpPr>
          <p:nvPr>
            <p:ph type="body" sz="quarter" idx="27"/>
          </p:nvPr>
        </p:nvSpPr>
        <p:spPr>
          <a:xfrm>
            <a:off x="8904376" y="5312880"/>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12" name="Text Placeholder 11">
            <a:extLst>
              <a:ext uri="{FF2B5EF4-FFF2-40B4-BE49-F238E27FC236}">
                <a16:creationId xmlns:a16="http://schemas.microsoft.com/office/drawing/2014/main" id="{06C7A6C8-7044-BA48-B8BC-CF754589DCFE}"/>
              </a:ext>
            </a:extLst>
          </p:cNvPr>
          <p:cNvSpPr>
            <a:spLocks noGrp="1"/>
          </p:cNvSpPr>
          <p:nvPr>
            <p:ph type="body" sz="quarter" idx="29"/>
          </p:nvPr>
        </p:nvSpPr>
        <p:spPr>
          <a:xfrm>
            <a:off x="4604601" y="2894661"/>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45" name="Text Placeholder 44">
            <a:extLst>
              <a:ext uri="{FF2B5EF4-FFF2-40B4-BE49-F238E27FC236}">
                <a16:creationId xmlns:a16="http://schemas.microsoft.com/office/drawing/2014/main" id="{8F68BFD4-7BB6-6341-A007-199762B4CEC2}"/>
              </a:ext>
            </a:extLst>
          </p:cNvPr>
          <p:cNvSpPr>
            <a:spLocks noGrp="1"/>
          </p:cNvSpPr>
          <p:nvPr>
            <p:ph type="body" sz="quarter" idx="30"/>
          </p:nvPr>
        </p:nvSpPr>
        <p:spPr>
          <a:xfrm>
            <a:off x="8904376" y="2894661"/>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cxnSp>
        <p:nvCxnSpPr>
          <p:cNvPr id="25" name="Straight Connector 24">
            <a:extLst>
              <a:ext uri="{FF2B5EF4-FFF2-40B4-BE49-F238E27FC236}">
                <a16:creationId xmlns:a16="http://schemas.microsoft.com/office/drawing/2014/main" id="{6EF7695D-B927-B14C-9B09-0DDE8166769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BF93398-9318-D745-A40E-4E5C7BE050C5}"/>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23" name="Text Placeholder 11">
            <a:extLst>
              <a:ext uri="{FF2B5EF4-FFF2-40B4-BE49-F238E27FC236}">
                <a16:creationId xmlns:a16="http://schemas.microsoft.com/office/drawing/2014/main" id="{824B8CA6-2E70-4140-AB02-76EFE935FBAD}"/>
              </a:ext>
            </a:extLst>
          </p:cNvPr>
          <p:cNvSpPr>
            <a:spLocks noGrp="1"/>
          </p:cNvSpPr>
          <p:nvPr>
            <p:ph type="body" sz="quarter" idx="31"/>
          </p:nvPr>
        </p:nvSpPr>
        <p:spPr>
          <a:xfrm>
            <a:off x="296548" y="2894661"/>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24" name="Slide Number Placeholder 4">
            <a:extLst>
              <a:ext uri="{FF2B5EF4-FFF2-40B4-BE49-F238E27FC236}">
                <a16:creationId xmlns:a16="http://schemas.microsoft.com/office/drawing/2014/main" id="{3C4CFDF9-0FB2-954B-BE97-FE812DA15D15}"/>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287078299"/>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Four by two pics and copy">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F3C9BD9-3B2C-F045-8BF4-822D1F827BC1}"/>
              </a:ext>
            </a:extLst>
          </p:cNvPr>
          <p:cNvSpPr>
            <a:spLocks noGrp="1"/>
          </p:cNvSpPr>
          <p:nvPr>
            <p:ph type="pic" sz="quarter" idx="10"/>
          </p:nvPr>
        </p:nvSpPr>
        <p:spPr>
          <a:xfrm>
            <a:off x="384789" y="1421000"/>
            <a:ext cx="1691863" cy="1325563"/>
          </a:xfrm>
        </p:spPr>
        <p:txBody>
          <a:bodyPr>
            <a:normAutofit/>
          </a:bodyPr>
          <a:lstStyle>
            <a:lvl1pPr marL="0" indent="0">
              <a:buNone/>
              <a:defRPr sz="2000" b="0" i="0">
                <a:solidFill>
                  <a:schemeClr val="tx1"/>
                </a:solidFill>
              </a:defRPr>
            </a:lvl1pPr>
          </a:lstStyle>
          <a:p>
            <a:endParaRPr lang="en-US"/>
          </a:p>
        </p:txBody>
      </p:sp>
      <p:sp>
        <p:nvSpPr>
          <p:cNvPr id="15" name="Body Level One…">
            <a:extLst>
              <a:ext uri="{FF2B5EF4-FFF2-40B4-BE49-F238E27FC236}">
                <a16:creationId xmlns:a16="http://schemas.microsoft.com/office/drawing/2014/main" id="{F6AC97CA-6167-0241-BA6A-81DB074E671B}"/>
              </a:ext>
            </a:extLst>
          </p:cNvPr>
          <p:cNvSpPr txBox="1">
            <a:spLocks noGrp="1"/>
          </p:cNvSpPr>
          <p:nvPr>
            <p:ph type="body" sz="quarter" idx="1" hasCustomPrompt="1"/>
          </p:nvPr>
        </p:nvSpPr>
        <p:spPr>
          <a:xfrm>
            <a:off x="298920" y="3241314"/>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9" name="Picture Placeholder 2">
            <a:extLst>
              <a:ext uri="{FF2B5EF4-FFF2-40B4-BE49-F238E27FC236}">
                <a16:creationId xmlns:a16="http://schemas.microsoft.com/office/drawing/2014/main" id="{414EFDE5-13C7-9F43-8AB5-7AB6885F6563}"/>
              </a:ext>
            </a:extLst>
          </p:cNvPr>
          <p:cNvSpPr>
            <a:spLocks noGrp="1"/>
          </p:cNvSpPr>
          <p:nvPr>
            <p:ph type="pic" sz="quarter" idx="11"/>
          </p:nvPr>
        </p:nvSpPr>
        <p:spPr>
          <a:xfrm>
            <a:off x="3291086" y="1421000"/>
            <a:ext cx="1691863" cy="1325563"/>
          </a:xfrm>
        </p:spPr>
        <p:txBody>
          <a:bodyPr>
            <a:normAutofit/>
          </a:bodyPr>
          <a:lstStyle>
            <a:lvl1pPr marL="0" indent="0">
              <a:buNone/>
              <a:defRPr sz="2000" b="0" i="0">
                <a:solidFill>
                  <a:schemeClr val="tx1"/>
                </a:solidFill>
              </a:defRPr>
            </a:lvl1pPr>
          </a:lstStyle>
          <a:p>
            <a:endParaRPr lang="en-US"/>
          </a:p>
        </p:txBody>
      </p:sp>
      <p:sp>
        <p:nvSpPr>
          <p:cNvPr id="18" name="Body Level One…">
            <a:extLst>
              <a:ext uri="{FF2B5EF4-FFF2-40B4-BE49-F238E27FC236}">
                <a16:creationId xmlns:a16="http://schemas.microsoft.com/office/drawing/2014/main" id="{DB600824-EAFE-F64B-8572-83918DAADBB2}"/>
              </a:ext>
            </a:extLst>
          </p:cNvPr>
          <p:cNvSpPr txBox="1">
            <a:spLocks noGrp="1"/>
          </p:cNvSpPr>
          <p:nvPr>
            <p:ph type="body" sz="quarter" idx="12" hasCustomPrompt="1"/>
          </p:nvPr>
        </p:nvSpPr>
        <p:spPr>
          <a:xfrm>
            <a:off x="3178137" y="3241314"/>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19" name="Picture Placeholder 2">
            <a:extLst>
              <a:ext uri="{FF2B5EF4-FFF2-40B4-BE49-F238E27FC236}">
                <a16:creationId xmlns:a16="http://schemas.microsoft.com/office/drawing/2014/main" id="{B00F906C-7668-A244-AAF0-B2BDE3CF9936}"/>
              </a:ext>
            </a:extLst>
          </p:cNvPr>
          <p:cNvSpPr>
            <a:spLocks noGrp="1"/>
          </p:cNvSpPr>
          <p:nvPr>
            <p:ph type="pic" sz="quarter" idx="13"/>
          </p:nvPr>
        </p:nvSpPr>
        <p:spPr>
          <a:xfrm>
            <a:off x="6112040" y="1421000"/>
            <a:ext cx="1691863" cy="1325563"/>
          </a:xfrm>
        </p:spPr>
        <p:txBody>
          <a:bodyPr>
            <a:normAutofit/>
          </a:bodyPr>
          <a:lstStyle>
            <a:lvl1pPr marL="0" indent="0">
              <a:buNone/>
              <a:defRPr sz="2000" b="0" i="0">
                <a:solidFill>
                  <a:schemeClr val="tx1"/>
                </a:solidFill>
              </a:defRPr>
            </a:lvl1pPr>
          </a:lstStyle>
          <a:p>
            <a:endParaRPr lang="en-US"/>
          </a:p>
        </p:txBody>
      </p:sp>
      <p:sp>
        <p:nvSpPr>
          <p:cNvPr id="21" name="Body Level One…">
            <a:extLst>
              <a:ext uri="{FF2B5EF4-FFF2-40B4-BE49-F238E27FC236}">
                <a16:creationId xmlns:a16="http://schemas.microsoft.com/office/drawing/2014/main" id="{6946A158-1E37-C34C-83A4-294E8A668F40}"/>
              </a:ext>
            </a:extLst>
          </p:cNvPr>
          <p:cNvSpPr txBox="1">
            <a:spLocks noGrp="1"/>
          </p:cNvSpPr>
          <p:nvPr>
            <p:ph type="body" sz="quarter" idx="14" hasCustomPrompt="1"/>
          </p:nvPr>
        </p:nvSpPr>
        <p:spPr>
          <a:xfrm>
            <a:off x="6002680" y="3241314"/>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22" name="Picture Placeholder 2">
            <a:extLst>
              <a:ext uri="{FF2B5EF4-FFF2-40B4-BE49-F238E27FC236}">
                <a16:creationId xmlns:a16="http://schemas.microsoft.com/office/drawing/2014/main" id="{73090952-48BD-824D-A11F-ABE34A8D2793}"/>
              </a:ext>
            </a:extLst>
          </p:cNvPr>
          <p:cNvSpPr>
            <a:spLocks noGrp="1"/>
          </p:cNvSpPr>
          <p:nvPr>
            <p:ph type="pic" sz="quarter" idx="15"/>
          </p:nvPr>
        </p:nvSpPr>
        <p:spPr>
          <a:xfrm>
            <a:off x="8781544" y="1421000"/>
            <a:ext cx="1691863" cy="1325563"/>
          </a:xfrm>
        </p:spPr>
        <p:txBody>
          <a:bodyPr>
            <a:normAutofit/>
          </a:bodyPr>
          <a:lstStyle>
            <a:lvl1pPr marL="0" indent="0">
              <a:buNone/>
              <a:defRPr sz="2000" b="0" i="0">
                <a:solidFill>
                  <a:schemeClr val="tx1"/>
                </a:solidFill>
              </a:defRPr>
            </a:lvl1pPr>
          </a:lstStyle>
          <a:p>
            <a:endParaRPr lang="en-US"/>
          </a:p>
        </p:txBody>
      </p:sp>
      <p:sp>
        <p:nvSpPr>
          <p:cNvPr id="24" name="Body Level One…">
            <a:extLst>
              <a:ext uri="{FF2B5EF4-FFF2-40B4-BE49-F238E27FC236}">
                <a16:creationId xmlns:a16="http://schemas.microsoft.com/office/drawing/2014/main" id="{C06651EF-EC07-234B-A8AD-AE03EF8BE5F3}"/>
              </a:ext>
            </a:extLst>
          </p:cNvPr>
          <p:cNvSpPr txBox="1">
            <a:spLocks noGrp="1"/>
          </p:cNvSpPr>
          <p:nvPr>
            <p:ph type="body" sz="quarter" idx="16" hasCustomPrompt="1"/>
          </p:nvPr>
        </p:nvSpPr>
        <p:spPr>
          <a:xfrm>
            <a:off x="8672526" y="3241314"/>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25" name="Picture Placeholder 2">
            <a:extLst>
              <a:ext uri="{FF2B5EF4-FFF2-40B4-BE49-F238E27FC236}">
                <a16:creationId xmlns:a16="http://schemas.microsoft.com/office/drawing/2014/main" id="{5EA90B7B-DFFA-AD4A-88DE-DA3E42CDDB47}"/>
              </a:ext>
            </a:extLst>
          </p:cNvPr>
          <p:cNvSpPr>
            <a:spLocks noGrp="1"/>
          </p:cNvSpPr>
          <p:nvPr>
            <p:ph type="pic" sz="quarter" idx="17"/>
          </p:nvPr>
        </p:nvSpPr>
        <p:spPr>
          <a:xfrm>
            <a:off x="8781544" y="3806060"/>
            <a:ext cx="1691863" cy="1325563"/>
          </a:xfrm>
        </p:spPr>
        <p:txBody>
          <a:bodyPr>
            <a:normAutofit/>
          </a:bodyPr>
          <a:lstStyle>
            <a:lvl1pPr marL="0" indent="0">
              <a:buNone/>
              <a:defRPr sz="2000" b="0" i="0">
                <a:solidFill>
                  <a:schemeClr val="tx1"/>
                </a:solidFill>
              </a:defRPr>
            </a:lvl1pPr>
          </a:lstStyle>
          <a:p>
            <a:endParaRPr lang="en-US"/>
          </a:p>
        </p:txBody>
      </p:sp>
      <p:sp>
        <p:nvSpPr>
          <p:cNvPr id="27" name="Body Level One…">
            <a:extLst>
              <a:ext uri="{FF2B5EF4-FFF2-40B4-BE49-F238E27FC236}">
                <a16:creationId xmlns:a16="http://schemas.microsoft.com/office/drawing/2014/main" id="{7562DD97-8800-AB47-9AF2-358BC1E15352}"/>
              </a:ext>
            </a:extLst>
          </p:cNvPr>
          <p:cNvSpPr txBox="1">
            <a:spLocks noGrp="1"/>
          </p:cNvSpPr>
          <p:nvPr>
            <p:ph type="body" sz="quarter" idx="18" hasCustomPrompt="1"/>
          </p:nvPr>
        </p:nvSpPr>
        <p:spPr>
          <a:xfrm>
            <a:off x="8672526" y="5678723"/>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28" name="Picture Placeholder 2">
            <a:extLst>
              <a:ext uri="{FF2B5EF4-FFF2-40B4-BE49-F238E27FC236}">
                <a16:creationId xmlns:a16="http://schemas.microsoft.com/office/drawing/2014/main" id="{4671F223-36B4-B041-8867-C07427F21E7C}"/>
              </a:ext>
            </a:extLst>
          </p:cNvPr>
          <p:cNvSpPr>
            <a:spLocks noGrp="1"/>
          </p:cNvSpPr>
          <p:nvPr>
            <p:ph type="pic" sz="quarter" idx="19"/>
          </p:nvPr>
        </p:nvSpPr>
        <p:spPr>
          <a:xfrm>
            <a:off x="6112040" y="3831460"/>
            <a:ext cx="1691863" cy="1325563"/>
          </a:xfrm>
        </p:spPr>
        <p:txBody>
          <a:bodyPr>
            <a:normAutofit/>
          </a:bodyPr>
          <a:lstStyle>
            <a:lvl1pPr marL="0" indent="0">
              <a:buNone/>
              <a:defRPr sz="2000" b="0" i="0">
                <a:solidFill>
                  <a:schemeClr val="tx1"/>
                </a:solidFill>
              </a:defRPr>
            </a:lvl1pPr>
          </a:lstStyle>
          <a:p>
            <a:endParaRPr lang="en-US"/>
          </a:p>
        </p:txBody>
      </p:sp>
      <p:sp>
        <p:nvSpPr>
          <p:cNvPr id="30" name="Body Level One…">
            <a:extLst>
              <a:ext uri="{FF2B5EF4-FFF2-40B4-BE49-F238E27FC236}">
                <a16:creationId xmlns:a16="http://schemas.microsoft.com/office/drawing/2014/main" id="{B1917919-64E1-2240-BC93-661F2BF522BE}"/>
              </a:ext>
            </a:extLst>
          </p:cNvPr>
          <p:cNvSpPr txBox="1">
            <a:spLocks noGrp="1"/>
          </p:cNvSpPr>
          <p:nvPr>
            <p:ph type="body" sz="quarter" idx="20" hasCustomPrompt="1"/>
          </p:nvPr>
        </p:nvSpPr>
        <p:spPr>
          <a:xfrm>
            <a:off x="6002680" y="5678723"/>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31" name="Picture Placeholder 2">
            <a:extLst>
              <a:ext uri="{FF2B5EF4-FFF2-40B4-BE49-F238E27FC236}">
                <a16:creationId xmlns:a16="http://schemas.microsoft.com/office/drawing/2014/main" id="{1973D25C-9B36-054F-9136-B4A9C1FB36AA}"/>
              </a:ext>
            </a:extLst>
          </p:cNvPr>
          <p:cNvSpPr>
            <a:spLocks noGrp="1"/>
          </p:cNvSpPr>
          <p:nvPr>
            <p:ph type="pic" sz="quarter" idx="21"/>
          </p:nvPr>
        </p:nvSpPr>
        <p:spPr>
          <a:xfrm>
            <a:off x="3291086" y="3869560"/>
            <a:ext cx="1691863" cy="1325563"/>
          </a:xfrm>
        </p:spPr>
        <p:txBody>
          <a:bodyPr>
            <a:normAutofit/>
          </a:bodyPr>
          <a:lstStyle>
            <a:lvl1pPr marL="0" indent="0">
              <a:buNone/>
              <a:defRPr sz="2000" b="0" i="0">
                <a:solidFill>
                  <a:schemeClr val="tx1"/>
                </a:solidFill>
              </a:defRPr>
            </a:lvl1pPr>
          </a:lstStyle>
          <a:p>
            <a:endParaRPr lang="en-US"/>
          </a:p>
        </p:txBody>
      </p:sp>
      <p:sp>
        <p:nvSpPr>
          <p:cNvPr id="33" name="Body Level One…">
            <a:extLst>
              <a:ext uri="{FF2B5EF4-FFF2-40B4-BE49-F238E27FC236}">
                <a16:creationId xmlns:a16="http://schemas.microsoft.com/office/drawing/2014/main" id="{8D1BD8CB-B56B-124B-ABB5-2D9513946EDF}"/>
              </a:ext>
            </a:extLst>
          </p:cNvPr>
          <p:cNvSpPr txBox="1">
            <a:spLocks noGrp="1"/>
          </p:cNvSpPr>
          <p:nvPr>
            <p:ph type="body" sz="quarter" idx="22" hasCustomPrompt="1"/>
          </p:nvPr>
        </p:nvSpPr>
        <p:spPr>
          <a:xfrm>
            <a:off x="3178137" y="5678723"/>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34" name="Picture Placeholder 2">
            <a:extLst>
              <a:ext uri="{FF2B5EF4-FFF2-40B4-BE49-F238E27FC236}">
                <a16:creationId xmlns:a16="http://schemas.microsoft.com/office/drawing/2014/main" id="{05E45AC1-71B1-7D4E-AC50-300F08D84044}"/>
              </a:ext>
            </a:extLst>
          </p:cNvPr>
          <p:cNvSpPr>
            <a:spLocks noGrp="1"/>
          </p:cNvSpPr>
          <p:nvPr>
            <p:ph type="pic" sz="quarter" idx="23"/>
          </p:nvPr>
        </p:nvSpPr>
        <p:spPr>
          <a:xfrm>
            <a:off x="384789" y="3844160"/>
            <a:ext cx="1691863" cy="1325563"/>
          </a:xfrm>
        </p:spPr>
        <p:txBody>
          <a:bodyPr>
            <a:normAutofit/>
          </a:bodyPr>
          <a:lstStyle>
            <a:lvl1pPr marL="0" indent="0">
              <a:buNone/>
              <a:defRPr sz="2000" b="0" i="0">
                <a:solidFill>
                  <a:schemeClr val="tx1"/>
                </a:solidFill>
              </a:defRPr>
            </a:lvl1pPr>
          </a:lstStyle>
          <a:p>
            <a:endParaRPr lang="en-US"/>
          </a:p>
        </p:txBody>
      </p:sp>
      <p:sp>
        <p:nvSpPr>
          <p:cNvPr id="36" name="Body Level One…">
            <a:extLst>
              <a:ext uri="{FF2B5EF4-FFF2-40B4-BE49-F238E27FC236}">
                <a16:creationId xmlns:a16="http://schemas.microsoft.com/office/drawing/2014/main" id="{22633EF7-AD9D-EB44-B485-7A06607CD9D2}"/>
              </a:ext>
            </a:extLst>
          </p:cNvPr>
          <p:cNvSpPr txBox="1">
            <a:spLocks noGrp="1"/>
          </p:cNvSpPr>
          <p:nvPr>
            <p:ph type="body" sz="quarter" idx="24" hasCustomPrompt="1"/>
          </p:nvPr>
        </p:nvSpPr>
        <p:spPr>
          <a:xfrm>
            <a:off x="298920" y="5678723"/>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3" name="Text Placeholder 2">
            <a:extLst>
              <a:ext uri="{FF2B5EF4-FFF2-40B4-BE49-F238E27FC236}">
                <a16:creationId xmlns:a16="http://schemas.microsoft.com/office/drawing/2014/main" id="{797B9E2D-14F4-2645-BA26-7EF929915A23}"/>
              </a:ext>
            </a:extLst>
          </p:cNvPr>
          <p:cNvSpPr>
            <a:spLocks noGrp="1"/>
          </p:cNvSpPr>
          <p:nvPr>
            <p:ph type="body" sz="quarter" idx="25" hasCustomPrompt="1"/>
          </p:nvPr>
        </p:nvSpPr>
        <p:spPr>
          <a:xfrm>
            <a:off x="298920" y="5312880"/>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5" name="Text Placeholder 4">
            <a:extLst>
              <a:ext uri="{FF2B5EF4-FFF2-40B4-BE49-F238E27FC236}">
                <a16:creationId xmlns:a16="http://schemas.microsoft.com/office/drawing/2014/main" id="{4F4EE639-4D8C-1D41-A22F-0D64821D5283}"/>
              </a:ext>
            </a:extLst>
          </p:cNvPr>
          <p:cNvSpPr>
            <a:spLocks noGrp="1"/>
          </p:cNvSpPr>
          <p:nvPr>
            <p:ph type="body" sz="quarter" idx="26" hasCustomPrompt="1"/>
          </p:nvPr>
        </p:nvSpPr>
        <p:spPr>
          <a:xfrm>
            <a:off x="3178137" y="5312880"/>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7" name="Text Placeholder 6">
            <a:extLst>
              <a:ext uri="{FF2B5EF4-FFF2-40B4-BE49-F238E27FC236}">
                <a16:creationId xmlns:a16="http://schemas.microsoft.com/office/drawing/2014/main" id="{4969A52D-6920-2840-B1B0-5251A25100E1}"/>
              </a:ext>
            </a:extLst>
          </p:cNvPr>
          <p:cNvSpPr>
            <a:spLocks noGrp="1"/>
          </p:cNvSpPr>
          <p:nvPr>
            <p:ph type="body" sz="quarter" idx="27" hasCustomPrompt="1"/>
          </p:nvPr>
        </p:nvSpPr>
        <p:spPr>
          <a:xfrm>
            <a:off x="6002680" y="5312880"/>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10" name="Text Placeholder 9">
            <a:extLst>
              <a:ext uri="{FF2B5EF4-FFF2-40B4-BE49-F238E27FC236}">
                <a16:creationId xmlns:a16="http://schemas.microsoft.com/office/drawing/2014/main" id="{858AA86C-71EC-A94A-9B6E-07C62F94698B}"/>
              </a:ext>
            </a:extLst>
          </p:cNvPr>
          <p:cNvSpPr>
            <a:spLocks noGrp="1"/>
          </p:cNvSpPr>
          <p:nvPr>
            <p:ph type="body" sz="quarter" idx="28" hasCustomPrompt="1"/>
          </p:nvPr>
        </p:nvSpPr>
        <p:spPr>
          <a:xfrm>
            <a:off x="8672526" y="5312880"/>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12" name="Text Placeholder 11">
            <a:extLst>
              <a:ext uri="{FF2B5EF4-FFF2-40B4-BE49-F238E27FC236}">
                <a16:creationId xmlns:a16="http://schemas.microsoft.com/office/drawing/2014/main" id="{06C7A6C8-7044-BA48-B8BC-CF754589DCFE}"/>
              </a:ext>
            </a:extLst>
          </p:cNvPr>
          <p:cNvSpPr>
            <a:spLocks noGrp="1"/>
          </p:cNvSpPr>
          <p:nvPr>
            <p:ph type="body" sz="quarter" idx="29" hasCustomPrompt="1"/>
          </p:nvPr>
        </p:nvSpPr>
        <p:spPr>
          <a:xfrm>
            <a:off x="3178137" y="2881214"/>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45" name="Text Placeholder 44">
            <a:extLst>
              <a:ext uri="{FF2B5EF4-FFF2-40B4-BE49-F238E27FC236}">
                <a16:creationId xmlns:a16="http://schemas.microsoft.com/office/drawing/2014/main" id="{8F68BFD4-7BB6-6341-A007-199762B4CEC2}"/>
              </a:ext>
            </a:extLst>
          </p:cNvPr>
          <p:cNvSpPr>
            <a:spLocks noGrp="1"/>
          </p:cNvSpPr>
          <p:nvPr>
            <p:ph type="body" sz="quarter" idx="30" hasCustomPrompt="1"/>
          </p:nvPr>
        </p:nvSpPr>
        <p:spPr>
          <a:xfrm>
            <a:off x="6002680" y="2881214"/>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47" name="Text Placeholder 46">
            <a:extLst>
              <a:ext uri="{FF2B5EF4-FFF2-40B4-BE49-F238E27FC236}">
                <a16:creationId xmlns:a16="http://schemas.microsoft.com/office/drawing/2014/main" id="{662FE366-2814-7E4E-83FC-8A8070A680A0}"/>
              </a:ext>
            </a:extLst>
          </p:cNvPr>
          <p:cNvSpPr>
            <a:spLocks noGrp="1"/>
          </p:cNvSpPr>
          <p:nvPr>
            <p:ph type="body" sz="quarter" idx="31" hasCustomPrompt="1"/>
          </p:nvPr>
        </p:nvSpPr>
        <p:spPr>
          <a:xfrm>
            <a:off x="8672526" y="2881214"/>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cxnSp>
        <p:nvCxnSpPr>
          <p:cNvPr id="37" name="Straight Connector 36">
            <a:extLst>
              <a:ext uri="{FF2B5EF4-FFF2-40B4-BE49-F238E27FC236}">
                <a16:creationId xmlns:a16="http://schemas.microsoft.com/office/drawing/2014/main" id="{5962025E-7662-2140-9409-1201B2D5591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8370C2C-A323-244B-8080-F312D4EB4EEB}"/>
              </a:ext>
            </a:extLst>
          </p:cNvPr>
          <p:cNvSpPr>
            <a:spLocks noGrp="1"/>
          </p:cNvSpPr>
          <p:nvPr>
            <p:ph type="title"/>
          </p:nvPr>
        </p:nvSpPr>
        <p:spPr>
          <a:xfrm>
            <a:off x="275771" y="165092"/>
            <a:ext cx="11064240" cy="603504"/>
          </a:xfrm>
        </p:spPr>
        <p:txBody>
          <a:bodyPr>
            <a:noAutofit/>
          </a:bodyPr>
          <a:lstStyle/>
          <a:p>
            <a:r>
              <a:rPr lang="en-US"/>
              <a:t>Click to edit Master title style</a:t>
            </a:r>
          </a:p>
        </p:txBody>
      </p:sp>
      <p:sp>
        <p:nvSpPr>
          <p:cNvPr id="38" name="Text Placeholder 11">
            <a:extLst>
              <a:ext uri="{FF2B5EF4-FFF2-40B4-BE49-F238E27FC236}">
                <a16:creationId xmlns:a16="http://schemas.microsoft.com/office/drawing/2014/main" id="{E48BF228-0575-0547-92A1-C4766028A3F8}"/>
              </a:ext>
            </a:extLst>
          </p:cNvPr>
          <p:cNvSpPr>
            <a:spLocks noGrp="1"/>
          </p:cNvSpPr>
          <p:nvPr>
            <p:ph type="body" sz="quarter" idx="32" hasCustomPrompt="1"/>
          </p:nvPr>
        </p:nvSpPr>
        <p:spPr>
          <a:xfrm>
            <a:off x="299975" y="2883144"/>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29" name="Slide Number Placeholder 4">
            <a:extLst>
              <a:ext uri="{FF2B5EF4-FFF2-40B4-BE49-F238E27FC236}">
                <a16:creationId xmlns:a16="http://schemas.microsoft.com/office/drawing/2014/main" id="{721D6432-5EC2-9740-909A-ED84F6C7C878}"/>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481316577"/>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hree lt grey squar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421902" y="1924651"/>
            <a:ext cx="3214001" cy="3008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375933" y="2366963"/>
            <a:ext cx="3256240"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17" name="Rectangle 16">
            <a:extLst>
              <a:ext uri="{FF2B5EF4-FFF2-40B4-BE49-F238E27FC236}">
                <a16:creationId xmlns:a16="http://schemas.microsoft.com/office/drawing/2014/main" id="{5A7C2EA1-19A7-F144-B14E-DAA13B10EBB8}"/>
              </a:ext>
            </a:extLst>
          </p:cNvPr>
          <p:cNvSpPr/>
          <p:nvPr userDrawn="1"/>
        </p:nvSpPr>
        <p:spPr>
          <a:xfrm>
            <a:off x="4511985" y="1924651"/>
            <a:ext cx="3214001" cy="3008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9" name="Text Placeholder 17">
            <a:extLst>
              <a:ext uri="{FF2B5EF4-FFF2-40B4-BE49-F238E27FC236}">
                <a16:creationId xmlns:a16="http://schemas.microsoft.com/office/drawing/2014/main" id="{291327AA-1C3A-AA4F-88A7-5755595CC48B}"/>
              </a:ext>
            </a:extLst>
          </p:cNvPr>
          <p:cNvSpPr>
            <a:spLocks noGrp="1"/>
          </p:cNvSpPr>
          <p:nvPr>
            <p:ph type="body" sz="quarter" idx="18" hasCustomPrompt="1"/>
          </p:nvPr>
        </p:nvSpPr>
        <p:spPr>
          <a:xfrm>
            <a:off x="4511985" y="2366963"/>
            <a:ext cx="3214002"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3" name="Rectangle 22">
            <a:extLst>
              <a:ext uri="{FF2B5EF4-FFF2-40B4-BE49-F238E27FC236}">
                <a16:creationId xmlns:a16="http://schemas.microsoft.com/office/drawing/2014/main" id="{CD864A51-660F-AE43-AF2B-BC634254AA2E}"/>
              </a:ext>
            </a:extLst>
          </p:cNvPr>
          <p:cNvSpPr/>
          <p:nvPr userDrawn="1"/>
        </p:nvSpPr>
        <p:spPr>
          <a:xfrm>
            <a:off x="8602068" y="1924651"/>
            <a:ext cx="3214001" cy="3008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24" name="Text Placeholder 17">
            <a:extLst>
              <a:ext uri="{FF2B5EF4-FFF2-40B4-BE49-F238E27FC236}">
                <a16:creationId xmlns:a16="http://schemas.microsoft.com/office/drawing/2014/main" id="{64D9E80F-0DDF-DD4B-811B-26E3841640D5}"/>
              </a:ext>
            </a:extLst>
          </p:cNvPr>
          <p:cNvSpPr>
            <a:spLocks noGrp="1"/>
          </p:cNvSpPr>
          <p:nvPr>
            <p:ph type="body" sz="quarter" idx="19" hasCustomPrompt="1"/>
          </p:nvPr>
        </p:nvSpPr>
        <p:spPr>
          <a:xfrm>
            <a:off x="8598337" y="2366963"/>
            <a:ext cx="3214002"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1" name="Straight Connector 10">
            <a:extLst>
              <a:ext uri="{FF2B5EF4-FFF2-40B4-BE49-F238E27FC236}">
                <a16:creationId xmlns:a16="http://schemas.microsoft.com/office/drawing/2014/main" id="{4369DB2D-9454-7E42-AB06-8E619B0E536A}"/>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7709A4A-096B-8D45-BC88-9886F8A1DD82}"/>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2" name="Slide Number Placeholder 4">
            <a:extLst>
              <a:ext uri="{FF2B5EF4-FFF2-40B4-BE49-F238E27FC236}">
                <a16:creationId xmlns:a16="http://schemas.microsoft.com/office/drawing/2014/main" id="{236575AB-D941-5F47-B061-896130DE33A3}"/>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1615524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hree dk grey squar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421902" y="1924651"/>
            <a:ext cx="3214001" cy="300869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2"/>
              </a:solidFill>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375933" y="2366963"/>
            <a:ext cx="3256240"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17" name="Rectangle 16">
            <a:extLst>
              <a:ext uri="{FF2B5EF4-FFF2-40B4-BE49-F238E27FC236}">
                <a16:creationId xmlns:a16="http://schemas.microsoft.com/office/drawing/2014/main" id="{5A7C2EA1-19A7-F144-B14E-DAA13B10EBB8}"/>
              </a:ext>
            </a:extLst>
          </p:cNvPr>
          <p:cNvSpPr/>
          <p:nvPr userDrawn="1"/>
        </p:nvSpPr>
        <p:spPr>
          <a:xfrm>
            <a:off x="4511985" y="1924651"/>
            <a:ext cx="3214001" cy="300869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2"/>
              </a:solidFill>
              <a:latin typeface="Calibri Light" panose="020F0302020204030204" pitchFamily="34" charset="0"/>
            </a:endParaRPr>
          </a:p>
        </p:txBody>
      </p:sp>
      <p:sp>
        <p:nvSpPr>
          <p:cNvPr id="19" name="Text Placeholder 17">
            <a:extLst>
              <a:ext uri="{FF2B5EF4-FFF2-40B4-BE49-F238E27FC236}">
                <a16:creationId xmlns:a16="http://schemas.microsoft.com/office/drawing/2014/main" id="{291327AA-1C3A-AA4F-88A7-5755595CC48B}"/>
              </a:ext>
            </a:extLst>
          </p:cNvPr>
          <p:cNvSpPr>
            <a:spLocks noGrp="1"/>
          </p:cNvSpPr>
          <p:nvPr>
            <p:ph type="body" sz="quarter" idx="18" hasCustomPrompt="1"/>
          </p:nvPr>
        </p:nvSpPr>
        <p:spPr>
          <a:xfrm>
            <a:off x="4511985" y="2366963"/>
            <a:ext cx="3214002"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3" name="Rectangle 22">
            <a:extLst>
              <a:ext uri="{FF2B5EF4-FFF2-40B4-BE49-F238E27FC236}">
                <a16:creationId xmlns:a16="http://schemas.microsoft.com/office/drawing/2014/main" id="{CD864A51-660F-AE43-AF2B-BC634254AA2E}"/>
              </a:ext>
            </a:extLst>
          </p:cNvPr>
          <p:cNvSpPr/>
          <p:nvPr userDrawn="1"/>
        </p:nvSpPr>
        <p:spPr>
          <a:xfrm>
            <a:off x="8602068" y="1924651"/>
            <a:ext cx="3214001" cy="300869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2"/>
              </a:solidFill>
              <a:latin typeface="Calibri Light" panose="020F0302020204030204" pitchFamily="34" charset="0"/>
            </a:endParaRPr>
          </a:p>
        </p:txBody>
      </p:sp>
      <p:sp>
        <p:nvSpPr>
          <p:cNvPr id="24" name="Text Placeholder 17">
            <a:extLst>
              <a:ext uri="{FF2B5EF4-FFF2-40B4-BE49-F238E27FC236}">
                <a16:creationId xmlns:a16="http://schemas.microsoft.com/office/drawing/2014/main" id="{64D9E80F-0DDF-DD4B-811B-26E3841640D5}"/>
              </a:ext>
            </a:extLst>
          </p:cNvPr>
          <p:cNvSpPr>
            <a:spLocks noGrp="1"/>
          </p:cNvSpPr>
          <p:nvPr>
            <p:ph type="body" sz="quarter" idx="19" hasCustomPrompt="1"/>
          </p:nvPr>
        </p:nvSpPr>
        <p:spPr>
          <a:xfrm>
            <a:off x="8598337" y="2366963"/>
            <a:ext cx="3214002"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1" name="Straight Connector 10">
            <a:extLst>
              <a:ext uri="{FF2B5EF4-FFF2-40B4-BE49-F238E27FC236}">
                <a16:creationId xmlns:a16="http://schemas.microsoft.com/office/drawing/2014/main" id="{C2998E2B-EF70-3F40-A3D9-4BE3D1E1E1F6}"/>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2201E405-336D-7F4D-8C36-1838B661E170}"/>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2" name="Slide Number Placeholder 4">
            <a:extLst>
              <a:ext uri="{FF2B5EF4-FFF2-40B4-BE49-F238E27FC236}">
                <a16:creationId xmlns:a16="http://schemas.microsoft.com/office/drawing/2014/main" id="{5A64B06F-5AE6-F542-8FBD-15C78C99784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91490622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hree blue squar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421902" y="1924651"/>
            <a:ext cx="3214001" cy="300869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418171" y="2366963"/>
            <a:ext cx="3214002"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17" name="Rectangle 16">
            <a:extLst>
              <a:ext uri="{FF2B5EF4-FFF2-40B4-BE49-F238E27FC236}">
                <a16:creationId xmlns:a16="http://schemas.microsoft.com/office/drawing/2014/main" id="{5A7C2EA1-19A7-F144-B14E-DAA13B10EBB8}"/>
              </a:ext>
            </a:extLst>
          </p:cNvPr>
          <p:cNvSpPr/>
          <p:nvPr userDrawn="1"/>
        </p:nvSpPr>
        <p:spPr>
          <a:xfrm>
            <a:off x="4511985" y="1924651"/>
            <a:ext cx="3214001" cy="300869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9" name="Text Placeholder 17">
            <a:extLst>
              <a:ext uri="{FF2B5EF4-FFF2-40B4-BE49-F238E27FC236}">
                <a16:creationId xmlns:a16="http://schemas.microsoft.com/office/drawing/2014/main" id="{291327AA-1C3A-AA4F-88A7-5755595CC48B}"/>
              </a:ext>
            </a:extLst>
          </p:cNvPr>
          <p:cNvSpPr>
            <a:spLocks noGrp="1"/>
          </p:cNvSpPr>
          <p:nvPr>
            <p:ph type="body" sz="quarter" idx="18" hasCustomPrompt="1"/>
          </p:nvPr>
        </p:nvSpPr>
        <p:spPr>
          <a:xfrm>
            <a:off x="4511985" y="2366963"/>
            <a:ext cx="3214002"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3" name="Rectangle 22">
            <a:extLst>
              <a:ext uri="{FF2B5EF4-FFF2-40B4-BE49-F238E27FC236}">
                <a16:creationId xmlns:a16="http://schemas.microsoft.com/office/drawing/2014/main" id="{CD864A51-660F-AE43-AF2B-BC634254AA2E}"/>
              </a:ext>
            </a:extLst>
          </p:cNvPr>
          <p:cNvSpPr/>
          <p:nvPr userDrawn="1"/>
        </p:nvSpPr>
        <p:spPr>
          <a:xfrm>
            <a:off x="8602068" y="1924651"/>
            <a:ext cx="3214001" cy="300869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24" name="Text Placeholder 17">
            <a:extLst>
              <a:ext uri="{FF2B5EF4-FFF2-40B4-BE49-F238E27FC236}">
                <a16:creationId xmlns:a16="http://schemas.microsoft.com/office/drawing/2014/main" id="{64D9E80F-0DDF-DD4B-811B-26E3841640D5}"/>
              </a:ext>
            </a:extLst>
          </p:cNvPr>
          <p:cNvSpPr>
            <a:spLocks noGrp="1"/>
          </p:cNvSpPr>
          <p:nvPr>
            <p:ph type="body" sz="quarter" idx="19" hasCustomPrompt="1"/>
          </p:nvPr>
        </p:nvSpPr>
        <p:spPr>
          <a:xfrm>
            <a:off x="8598337" y="2366963"/>
            <a:ext cx="3214002"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1" name="Straight Connector 10">
            <a:extLst>
              <a:ext uri="{FF2B5EF4-FFF2-40B4-BE49-F238E27FC236}">
                <a16:creationId xmlns:a16="http://schemas.microsoft.com/office/drawing/2014/main" id="{0F4210A0-C673-6C43-9515-FBDE9AB927F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B1FC6BA7-0F94-D34E-9483-3444091C34B2}"/>
              </a:ext>
            </a:extLst>
          </p:cNvPr>
          <p:cNvSpPr>
            <a:spLocks noGrp="1"/>
          </p:cNvSpPr>
          <p:nvPr>
            <p:ph type="title"/>
          </p:nvPr>
        </p:nvSpPr>
        <p:spPr>
          <a:xfrm>
            <a:off x="275771" y="165092"/>
            <a:ext cx="11064240" cy="603504"/>
          </a:xfrm>
        </p:spPr>
        <p:txBody>
          <a:bodyPr>
            <a:noAutofit/>
          </a:bodyPr>
          <a:lstStyle/>
          <a:p>
            <a:r>
              <a:rPr lang="en-US"/>
              <a:t>Click to edit Master title style</a:t>
            </a:r>
          </a:p>
        </p:txBody>
      </p:sp>
      <p:sp>
        <p:nvSpPr>
          <p:cNvPr id="12" name="Slide Number Placeholder 4">
            <a:extLst>
              <a:ext uri="{FF2B5EF4-FFF2-40B4-BE49-F238E27FC236}">
                <a16:creationId xmlns:a16="http://schemas.microsoft.com/office/drawing/2014/main" id="{61E4EBD1-5446-A949-BBE6-4F8648CC03EC}"/>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0134628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Four lt grey box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388950" y="974131"/>
            <a:ext cx="5555152" cy="2511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2"/>
              </a:solidFill>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388950" y="974131"/>
            <a:ext cx="5555152" cy="2511318"/>
          </a:xfrm>
        </p:spPr>
        <p:txBody>
          <a:bodyPr anchor="ctr">
            <a:noAutofit/>
          </a:bodyPr>
          <a:lstStyle>
            <a:lvl1pPr marL="0" indent="0" algn="ctr">
              <a:buNone/>
              <a:defRPr sz="2000" b="0" i="0">
                <a:solidFill>
                  <a:schemeClr val="tx1"/>
                </a:solidFill>
                <a:latin typeface="Calibri Light" panose="020F030202020403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8" name="Rectangle 27">
            <a:extLst>
              <a:ext uri="{FF2B5EF4-FFF2-40B4-BE49-F238E27FC236}">
                <a16:creationId xmlns:a16="http://schemas.microsoft.com/office/drawing/2014/main" id="{1B3311B4-4FBD-944B-8DDE-69D2F6D1F538}"/>
              </a:ext>
            </a:extLst>
          </p:cNvPr>
          <p:cNvSpPr/>
          <p:nvPr userDrawn="1"/>
        </p:nvSpPr>
        <p:spPr>
          <a:xfrm>
            <a:off x="6278761" y="974131"/>
            <a:ext cx="5555152" cy="2511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2"/>
              </a:solidFill>
              <a:latin typeface="Calibri Light" panose="020F0302020204030204" pitchFamily="34" charset="0"/>
            </a:endParaRPr>
          </a:p>
        </p:txBody>
      </p:sp>
      <p:sp>
        <p:nvSpPr>
          <p:cNvPr id="30" name="Text Placeholder 17">
            <a:extLst>
              <a:ext uri="{FF2B5EF4-FFF2-40B4-BE49-F238E27FC236}">
                <a16:creationId xmlns:a16="http://schemas.microsoft.com/office/drawing/2014/main" id="{4AC89D16-812D-354F-B96E-EE41314816C9}"/>
              </a:ext>
            </a:extLst>
          </p:cNvPr>
          <p:cNvSpPr>
            <a:spLocks noGrp="1"/>
          </p:cNvSpPr>
          <p:nvPr>
            <p:ph type="body" sz="quarter" idx="18" hasCustomPrompt="1"/>
          </p:nvPr>
        </p:nvSpPr>
        <p:spPr>
          <a:xfrm>
            <a:off x="6278761" y="974131"/>
            <a:ext cx="5555152" cy="2511318"/>
          </a:xfrm>
        </p:spPr>
        <p:txBody>
          <a:bodyPr anchor="ctr">
            <a:noAutofit/>
          </a:bodyPr>
          <a:lstStyle>
            <a:lvl1pPr marL="0" indent="0" algn="ctr">
              <a:buNone/>
              <a:defRPr sz="2000" b="0" i="0">
                <a:solidFill>
                  <a:schemeClr val="tx1"/>
                </a:solidFill>
                <a:latin typeface="Calibri Light" panose="020F030202020403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1" name="Rectangle 30">
            <a:extLst>
              <a:ext uri="{FF2B5EF4-FFF2-40B4-BE49-F238E27FC236}">
                <a16:creationId xmlns:a16="http://schemas.microsoft.com/office/drawing/2014/main" id="{7D85B553-7AF9-0042-8529-461D2848D3B0}"/>
              </a:ext>
            </a:extLst>
          </p:cNvPr>
          <p:cNvSpPr/>
          <p:nvPr userDrawn="1"/>
        </p:nvSpPr>
        <p:spPr>
          <a:xfrm>
            <a:off x="388950" y="3818944"/>
            <a:ext cx="5555152" cy="2511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1"/>
              </a:solidFill>
              <a:latin typeface="Calibri Light" panose="020F0302020204030204" pitchFamily="34" charset="0"/>
            </a:endParaRPr>
          </a:p>
        </p:txBody>
      </p:sp>
      <p:sp>
        <p:nvSpPr>
          <p:cNvPr id="32" name="Text Placeholder 17">
            <a:extLst>
              <a:ext uri="{FF2B5EF4-FFF2-40B4-BE49-F238E27FC236}">
                <a16:creationId xmlns:a16="http://schemas.microsoft.com/office/drawing/2014/main" id="{53AAD105-1606-8040-8DD3-49AEA21E21B6}"/>
              </a:ext>
            </a:extLst>
          </p:cNvPr>
          <p:cNvSpPr>
            <a:spLocks noGrp="1"/>
          </p:cNvSpPr>
          <p:nvPr>
            <p:ph type="body" sz="quarter" idx="19" hasCustomPrompt="1"/>
          </p:nvPr>
        </p:nvSpPr>
        <p:spPr>
          <a:xfrm>
            <a:off x="388950" y="3817249"/>
            <a:ext cx="5555152" cy="251131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3" name="Rectangle 32">
            <a:extLst>
              <a:ext uri="{FF2B5EF4-FFF2-40B4-BE49-F238E27FC236}">
                <a16:creationId xmlns:a16="http://schemas.microsoft.com/office/drawing/2014/main" id="{169E6B52-4CD1-B944-B294-253B58F1CF1C}"/>
              </a:ext>
            </a:extLst>
          </p:cNvPr>
          <p:cNvSpPr/>
          <p:nvPr userDrawn="1"/>
        </p:nvSpPr>
        <p:spPr>
          <a:xfrm>
            <a:off x="6278761" y="3818944"/>
            <a:ext cx="5555152" cy="2511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1"/>
              </a:solidFill>
              <a:latin typeface="Calibri Light" panose="020F0302020204030204" pitchFamily="34" charset="0"/>
            </a:endParaRPr>
          </a:p>
        </p:txBody>
      </p:sp>
      <p:sp>
        <p:nvSpPr>
          <p:cNvPr id="34" name="Text Placeholder 17">
            <a:extLst>
              <a:ext uri="{FF2B5EF4-FFF2-40B4-BE49-F238E27FC236}">
                <a16:creationId xmlns:a16="http://schemas.microsoft.com/office/drawing/2014/main" id="{EEC436AD-49CA-A14B-9911-1DB7DD0F85DB}"/>
              </a:ext>
            </a:extLst>
          </p:cNvPr>
          <p:cNvSpPr>
            <a:spLocks noGrp="1"/>
          </p:cNvSpPr>
          <p:nvPr>
            <p:ph type="body" sz="quarter" idx="20" hasCustomPrompt="1"/>
          </p:nvPr>
        </p:nvSpPr>
        <p:spPr>
          <a:xfrm>
            <a:off x="6278930" y="3817249"/>
            <a:ext cx="5555152" cy="251131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3" name="Straight Connector 12">
            <a:extLst>
              <a:ext uri="{FF2B5EF4-FFF2-40B4-BE49-F238E27FC236}">
                <a16:creationId xmlns:a16="http://schemas.microsoft.com/office/drawing/2014/main" id="{338BC620-0604-8942-A37D-060FE523F137}"/>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97F5F0FB-22DF-FA4F-AE53-0DB9B314FB0D}"/>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4" name="Slide Number Placeholder 4">
            <a:extLst>
              <a:ext uri="{FF2B5EF4-FFF2-40B4-BE49-F238E27FC236}">
                <a16:creationId xmlns:a16="http://schemas.microsoft.com/office/drawing/2014/main" id="{5EB3142A-4C31-2D44-8271-3F1F7352A51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70323859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Four dk grey squar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388950" y="974131"/>
            <a:ext cx="5555152" cy="251131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388950" y="974131"/>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8" name="Rectangle 27">
            <a:extLst>
              <a:ext uri="{FF2B5EF4-FFF2-40B4-BE49-F238E27FC236}">
                <a16:creationId xmlns:a16="http://schemas.microsoft.com/office/drawing/2014/main" id="{1B3311B4-4FBD-944B-8DDE-69D2F6D1F538}"/>
              </a:ext>
            </a:extLst>
          </p:cNvPr>
          <p:cNvSpPr/>
          <p:nvPr userDrawn="1"/>
        </p:nvSpPr>
        <p:spPr>
          <a:xfrm>
            <a:off x="6278761" y="974131"/>
            <a:ext cx="5555152" cy="251131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30" name="Text Placeholder 17">
            <a:extLst>
              <a:ext uri="{FF2B5EF4-FFF2-40B4-BE49-F238E27FC236}">
                <a16:creationId xmlns:a16="http://schemas.microsoft.com/office/drawing/2014/main" id="{4AC89D16-812D-354F-B96E-EE41314816C9}"/>
              </a:ext>
            </a:extLst>
          </p:cNvPr>
          <p:cNvSpPr>
            <a:spLocks noGrp="1"/>
          </p:cNvSpPr>
          <p:nvPr>
            <p:ph type="body" sz="quarter" idx="18" hasCustomPrompt="1"/>
          </p:nvPr>
        </p:nvSpPr>
        <p:spPr>
          <a:xfrm>
            <a:off x="6278761" y="974131"/>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1" name="Rectangle 30">
            <a:extLst>
              <a:ext uri="{FF2B5EF4-FFF2-40B4-BE49-F238E27FC236}">
                <a16:creationId xmlns:a16="http://schemas.microsoft.com/office/drawing/2014/main" id="{7D85B553-7AF9-0042-8529-461D2848D3B0}"/>
              </a:ext>
            </a:extLst>
          </p:cNvPr>
          <p:cNvSpPr/>
          <p:nvPr userDrawn="1"/>
        </p:nvSpPr>
        <p:spPr>
          <a:xfrm>
            <a:off x="388950" y="3818944"/>
            <a:ext cx="5555152" cy="251131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2"/>
              </a:solidFill>
              <a:latin typeface="Calibri Light" panose="020F0302020204030204" pitchFamily="34" charset="0"/>
            </a:endParaRPr>
          </a:p>
        </p:txBody>
      </p:sp>
      <p:sp>
        <p:nvSpPr>
          <p:cNvPr id="32" name="Text Placeholder 17">
            <a:extLst>
              <a:ext uri="{FF2B5EF4-FFF2-40B4-BE49-F238E27FC236}">
                <a16:creationId xmlns:a16="http://schemas.microsoft.com/office/drawing/2014/main" id="{53AAD105-1606-8040-8DD3-49AEA21E21B6}"/>
              </a:ext>
            </a:extLst>
          </p:cNvPr>
          <p:cNvSpPr>
            <a:spLocks noGrp="1"/>
          </p:cNvSpPr>
          <p:nvPr>
            <p:ph type="body" sz="quarter" idx="19" hasCustomPrompt="1"/>
          </p:nvPr>
        </p:nvSpPr>
        <p:spPr>
          <a:xfrm>
            <a:off x="388950" y="3817249"/>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3" name="Rectangle 32">
            <a:extLst>
              <a:ext uri="{FF2B5EF4-FFF2-40B4-BE49-F238E27FC236}">
                <a16:creationId xmlns:a16="http://schemas.microsoft.com/office/drawing/2014/main" id="{169E6B52-4CD1-B944-B294-253B58F1CF1C}"/>
              </a:ext>
            </a:extLst>
          </p:cNvPr>
          <p:cNvSpPr/>
          <p:nvPr userDrawn="1"/>
        </p:nvSpPr>
        <p:spPr>
          <a:xfrm>
            <a:off x="6278761" y="3818944"/>
            <a:ext cx="5555152" cy="251131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34" name="Text Placeholder 17">
            <a:extLst>
              <a:ext uri="{FF2B5EF4-FFF2-40B4-BE49-F238E27FC236}">
                <a16:creationId xmlns:a16="http://schemas.microsoft.com/office/drawing/2014/main" id="{EEC436AD-49CA-A14B-9911-1DB7DD0F85DB}"/>
              </a:ext>
            </a:extLst>
          </p:cNvPr>
          <p:cNvSpPr>
            <a:spLocks noGrp="1"/>
          </p:cNvSpPr>
          <p:nvPr>
            <p:ph type="body" sz="quarter" idx="20" hasCustomPrompt="1"/>
          </p:nvPr>
        </p:nvSpPr>
        <p:spPr>
          <a:xfrm>
            <a:off x="6278930" y="3817249"/>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3" name="Straight Connector 12">
            <a:extLst>
              <a:ext uri="{FF2B5EF4-FFF2-40B4-BE49-F238E27FC236}">
                <a16:creationId xmlns:a16="http://schemas.microsoft.com/office/drawing/2014/main" id="{963AA2EF-5B93-BD4A-85CA-6A027612179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90AD64FD-3B15-614C-8743-2B1882E2E0F4}"/>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4" name="Slide Number Placeholder 4">
            <a:extLst>
              <a:ext uri="{FF2B5EF4-FFF2-40B4-BE49-F238E27FC236}">
                <a16:creationId xmlns:a16="http://schemas.microsoft.com/office/drawing/2014/main" id="{E9FDB7B0-D815-BC4C-AABC-FC2617307EE4}"/>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60732533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Four blue box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388950" y="974131"/>
            <a:ext cx="5555152" cy="2511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388950" y="974131"/>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8" name="Rectangle 27">
            <a:extLst>
              <a:ext uri="{FF2B5EF4-FFF2-40B4-BE49-F238E27FC236}">
                <a16:creationId xmlns:a16="http://schemas.microsoft.com/office/drawing/2014/main" id="{1B3311B4-4FBD-944B-8DDE-69D2F6D1F538}"/>
              </a:ext>
            </a:extLst>
          </p:cNvPr>
          <p:cNvSpPr/>
          <p:nvPr userDrawn="1"/>
        </p:nvSpPr>
        <p:spPr>
          <a:xfrm>
            <a:off x="6278761" y="974131"/>
            <a:ext cx="5555152" cy="2511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30" name="Text Placeholder 17">
            <a:extLst>
              <a:ext uri="{FF2B5EF4-FFF2-40B4-BE49-F238E27FC236}">
                <a16:creationId xmlns:a16="http://schemas.microsoft.com/office/drawing/2014/main" id="{4AC89D16-812D-354F-B96E-EE41314816C9}"/>
              </a:ext>
            </a:extLst>
          </p:cNvPr>
          <p:cNvSpPr>
            <a:spLocks noGrp="1"/>
          </p:cNvSpPr>
          <p:nvPr>
            <p:ph type="body" sz="quarter" idx="18" hasCustomPrompt="1"/>
          </p:nvPr>
        </p:nvSpPr>
        <p:spPr>
          <a:xfrm>
            <a:off x="6278761" y="974131"/>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1" name="Rectangle 30">
            <a:extLst>
              <a:ext uri="{FF2B5EF4-FFF2-40B4-BE49-F238E27FC236}">
                <a16:creationId xmlns:a16="http://schemas.microsoft.com/office/drawing/2014/main" id="{7D85B553-7AF9-0042-8529-461D2848D3B0}"/>
              </a:ext>
            </a:extLst>
          </p:cNvPr>
          <p:cNvSpPr/>
          <p:nvPr userDrawn="1"/>
        </p:nvSpPr>
        <p:spPr>
          <a:xfrm>
            <a:off x="388950" y="3818944"/>
            <a:ext cx="5555152" cy="2511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32" name="Text Placeholder 17">
            <a:extLst>
              <a:ext uri="{FF2B5EF4-FFF2-40B4-BE49-F238E27FC236}">
                <a16:creationId xmlns:a16="http://schemas.microsoft.com/office/drawing/2014/main" id="{53AAD105-1606-8040-8DD3-49AEA21E21B6}"/>
              </a:ext>
            </a:extLst>
          </p:cNvPr>
          <p:cNvSpPr>
            <a:spLocks noGrp="1"/>
          </p:cNvSpPr>
          <p:nvPr>
            <p:ph type="body" sz="quarter" idx="19" hasCustomPrompt="1"/>
          </p:nvPr>
        </p:nvSpPr>
        <p:spPr>
          <a:xfrm>
            <a:off x="388950" y="3817249"/>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3" name="Rectangle 32">
            <a:extLst>
              <a:ext uri="{FF2B5EF4-FFF2-40B4-BE49-F238E27FC236}">
                <a16:creationId xmlns:a16="http://schemas.microsoft.com/office/drawing/2014/main" id="{169E6B52-4CD1-B944-B294-253B58F1CF1C}"/>
              </a:ext>
            </a:extLst>
          </p:cNvPr>
          <p:cNvSpPr/>
          <p:nvPr userDrawn="1"/>
        </p:nvSpPr>
        <p:spPr>
          <a:xfrm>
            <a:off x="6278761" y="3818944"/>
            <a:ext cx="5555152" cy="2511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34" name="Text Placeholder 17">
            <a:extLst>
              <a:ext uri="{FF2B5EF4-FFF2-40B4-BE49-F238E27FC236}">
                <a16:creationId xmlns:a16="http://schemas.microsoft.com/office/drawing/2014/main" id="{EEC436AD-49CA-A14B-9911-1DB7DD0F85DB}"/>
              </a:ext>
            </a:extLst>
          </p:cNvPr>
          <p:cNvSpPr>
            <a:spLocks noGrp="1"/>
          </p:cNvSpPr>
          <p:nvPr>
            <p:ph type="body" sz="quarter" idx="20" hasCustomPrompt="1"/>
          </p:nvPr>
        </p:nvSpPr>
        <p:spPr>
          <a:xfrm>
            <a:off x="6278930" y="3817249"/>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3" name="Straight Connector 12">
            <a:extLst>
              <a:ext uri="{FF2B5EF4-FFF2-40B4-BE49-F238E27FC236}">
                <a16:creationId xmlns:a16="http://schemas.microsoft.com/office/drawing/2014/main" id="{79D1921B-C20F-9643-95A8-CD250196110E}"/>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798936D-98E5-F64E-A154-3E0FD04BBAAC}"/>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4" name="Slide Number Placeholder 4">
            <a:extLst>
              <a:ext uri="{FF2B5EF4-FFF2-40B4-BE49-F238E27FC236}">
                <a16:creationId xmlns:a16="http://schemas.microsoft.com/office/drawing/2014/main" id="{1844C377-71D8-004E-BC8B-5B0BA495826F}"/>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71838447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hree lt grey circles ">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AA176A8-93DD-2B4F-9B29-A27A2504040F}"/>
              </a:ext>
            </a:extLst>
          </p:cNvPr>
          <p:cNvSpPr>
            <a:spLocks noChangeAspect="1"/>
          </p:cNvSpPr>
          <p:nvPr userDrawn="1"/>
        </p:nvSpPr>
        <p:spPr>
          <a:xfrm>
            <a:off x="381000" y="1828800"/>
            <a:ext cx="3198677" cy="3200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12" name="Oval 11">
            <a:extLst>
              <a:ext uri="{FF2B5EF4-FFF2-40B4-BE49-F238E27FC236}">
                <a16:creationId xmlns:a16="http://schemas.microsoft.com/office/drawing/2014/main" id="{9FB662ED-B149-0F41-BB9C-2F7FFFAF8C95}"/>
              </a:ext>
            </a:extLst>
          </p:cNvPr>
          <p:cNvSpPr>
            <a:spLocks noChangeAspect="1"/>
          </p:cNvSpPr>
          <p:nvPr userDrawn="1"/>
        </p:nvSpPr>
        <p:spPr>
          <a:xfrm>
            <a:off x="8612323" y="1828800"/>
            <a:ext cx="3198677" cy="3200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15" name="Oval 14">
            <a:extLst>
              <a:ext uri="{FF2B5EF4-FFF2-40B4-BE49-F238E27FC236}">
                <a16:creationId xmlns:a16="http://schemas.microsoft.com/office/drawing/2014/main" id="{BD22EBCF-B74F-9D4B-B5F4-A89E19157460}"/>
              </a:ext>
            </a:extLst>
          </p:cNvPr>
          <p:cNvSpPr>
            <a:spLocks noChangeAspect="1"/>
          </p:cNvSpPr>
          <p:nvPr userDrawn="1"/>
        </p:nvSpPr>
        <p:spPr>
          <a:xfrm>
            <a:off x="4496661" y="1828800"/>
            <a:ext cx="3198677" cy="3200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421902" y="2366963"/>
            <a:ext cx="3106737"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0" name="Text Placeholder 17">
            <a:extLst>
              <a:ext uri="{FF2B5EF4-FFF2-40B4-BE49-F238E27FC236}">
                <a16:creationId xmlns:a16="http://schemas.microsoft.com/office/drawing/2014/main" id="{B1E3C8E3-E9BF-7F4A-937F-843F6C4ACCC0}"/>
              </a:ext>
            </a:extLst>
          </p:cNvPr>
          <p:cNvSpPr>
            <a:spLocks noGrp="1"/>
          </p:cNvSpPr>
          <p:nvPr>
            <p:ph type="body" sz="quarter" idx="19" hasCustomPrompt="1"/>
          </p:nvPr>
        </p:nvSpPr>
        <p:spPr>
          <a:xfrm>
            <a:off x="4542631" y="2366963"/>
            <a:ext cx="3106737"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1" name="Text Placeholder 17">
            <a:extLst>
              <a:ext uri="{FF2B5EF4-FFF2-40B4-BE49-F238E27FC236}">
                <a16:creationId xmlns:a16="http://schemas.microsoft.com/office/drawing/2014/main" id="{E88BCAF4-DBAA-B24F-946B-96217A911757}"/>
              </a:ext>
            </a:extLst>
          </p:cNvPr>
          <p:cNvSpPr>
            <a:spLocks noGrp="1"/>
          </p:cNvSpPr>
          <p:nvPr>
            <p:ph type="body" sz="quarter" idx="21" hasCustomPrompt="1"/>
          </p:nvPr>
        </p:nvSpPr>
        <p:spPr>
          <a:xfrm>
            <a:off x="8661914" y="2366963"/>
            <a:ext cx="3106737"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3" name="Straight Connector 12">
            <a:extLst>
              <a:ext uri="{FF2B5EF4-FFF2-40B4-BE49-F238E27FC236}">
                <a16:creationId xmlns:a16="http://schemas.microsoft.com/office/drawing/2014/main" id="{E9AD6D4F-D1C7-214F-8B0A-3B8F1C6B91C8}"/>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A863A308-A953-B841-B240-4299DF4FBF42}"/>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DEC0A7C1-6E65-5B46-9D29-55A841BD210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53197597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hree circles lt grey copy">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19F7BBB-38BE-D442-9FA3-4D9ED374776A}"/>
              </a:ext>
            </a:extLst>
          </p:cNvPr>
          <p:cNvSpPr>
            <a:spLocks noChangeAspect="1"/>
          </p:cNvSpPr>
          <p:nvPr userDrawn="1"/>
        </p:nvSpPr>
        <p:spPr>
          <a:xfrm>
            <a:off x="394446" y="1838423"/>
            <a:ext cx="3200400" cy="32021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3" name="Oval 12">
            <a:extLst>
              <a:ext uri="{FF2B5EF4-FFF2-40B4-BE49-F238E27FC236}">
                <a16:creationId xmlns:a16="http://schemas.microsoft.com/office/drawing/2014/main" id="{AFDE05C4-C5B8-C14A-9C2E-3CA57FC10A92}"/>
              </a:ext>
            </a:extLst>
          </p:cNvPr>
          <p:cNvSpPr>
            <a:spLocks noChangeAspect="1"/>
          </p:cNvSpPr>
          <p:nvPr userDrawn="1"/>
        </p:nvSpPr>
        <p:spPr>
          <a:xfrm>
            <a:off x="8613353" y="1838423"/>
            <a:ext cx="3200400" cy="32021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6" name="Oval 15">
            <a:extLst>
              <a:ext uri="{FF2B5EF4-FFF2-40B4-BE49-F238E27FC236}">
                <a16:creationId xmlns:a16="http://schemas.microsoft.com/office/drawing/2014/main" id="{F2ADBA89-B411-C943-ADF6-46609CE3F72F}"/>
              </a:ext>
            </a:extLst>
          </p:cNvPr>
          <p:cNvSpPr>
            <a:spLocks noChangeAspect="1"/>
          </p:cNvSpPr>
          <p:nvPr userDrawn="1"/>
        </p:nvSpPr>
        <p:spPr>
          <a:xfrm>
            <a:off x="4501371" y="1838423"/>
            <a:ext cx="3200400" cy="32021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4" name="Text Placeholder 17">
            <a:extLst>
              <a:ext uri="{FF2B5EF4-FFF2-40B4-BE49-F238E27FC236}">
                <a16:creationId xmlns:a16="http://schemas.microsoft.com/office/drawing/2014/main" id="{CD28AD49-EFDD-BC4B-AA6F-DA12B1D56A28}"/>
              </a:ext>
            </a:extLst>
          </p:cNvPr>
          <p:cNvSpPr>
            <a:spLocks noGrp="1"/>
          </p:cNvSpPr>
          <p:nvPr>
            <p:ph type="body" sz="quarter" idx="17" hasCustomPrompt="1"/>
          </p:nvPr>
        </p:nvSpPr>
        <p:spPr>
          <a:xfrm>
            <a:off x="449087"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15" name="Text Placeholder 20">
            <a:extLst>
              <a:ext uri="{FF2B5EF4-FFF2-40B4-BE49-F238E27FC236}">
                <a16:creationId xmlns:a16="http://schemas.microsoft.com/office/drawing/2014/main" id="{662BA8C2-2292-2644-B29C-33CE13939561}"/>
              </a:ext>
            </a:extLst>
          </p:cNvPr>
          <p:cNvSpPr>
            <a:spLocks noGrp="1"/>
          </p:cNvSpPr>
          <p:nvPr>
            <p:ph type="body" sz="quarter" idx="18" hasCustomPrompt="1"/>
          </p:nvPr>
        </p:nvSpPr>
        <p:spPr>
          <a:xfrm>
            <a:off x="436481"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17" name="Text Placeholder 17">
            <a:extLst>
              <a:ext uri="{FF2B5EF4-FFF2-40B4-BE49-F238E27FC236}">
                <a16:creationId xmlns:a16="http://schemas.microsoft.com/office/drawing/2014/main" id="{D9C167EC-63A8-8642-8EF8-C0D8293CFFF3}"/>
              </a:ext>
            </a:extLst>
          </p:cNvPr>
          <p:cNvSpPr>
            <a:spLocks noGrp="1"/>
          </p:cNvSpPr>
          <p:nvPr>
            <p:ph type="body" sz="quarter" idx="19" hasCustomPrompt="1"/>
          </p:nvPr>
        </p:nvSpPr>
        <p:spPr>
          <a:xfrm>
            <a:off x="4542630"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18" name="Text Placeholder 20">
            <a:extLst>
              <a:ext uri="{FF2B5EF4-FFF2-40B4-BE49-F238E27FC236}">
                <a16:creationId xmlns:a16="http://schemas.microsoft.com/office/drawing/2014/main" id="{EFEADEBA-AA60-394B-A1F0-A69B35DB4883}"/>
              </a:ext>
            </a:extLst>
          </p:cNvPr>
          <p:cNvSpPr>
            <a:spLocks noGrp="1"/>
          </p:cNvSpPr>
          <p:nvPr>
            <p:ph type="body" sz="quarter" idx="20" hasCustomPrompt="1"/>
          </p:nvPr>
        </p:nvSpPr>
        <p:spPr>
          <a:xfrm>
            <a:off x="4543471"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19" name="Text Placeholder 17">
            <a:extLst>
              <a:ext uri="{FF2B5EF4-FFF2-40B4-BE49-F238E27FC236}">
                <a16:creationId xmlns:a16="http://schemas.microsoft.com/office/drawing/2014/main" id="{68876F99-4E87-2F4A-99AF-CD9174FFAF40}"/>
              </a:ext>
            </a:extLst>
          </p:cNvPr>
          <p:cNvSpPr>
            <a:spLocks noGrp="1"/>
          </p:cNvSpPr>
          <p:nvPr>
            <p:ph type="body" sz="quarter" idx="21" hasCustomPrompt="1"/>
          </p:nvPr>
        </p:nvSpPr>
        <p:spPr>
          <a:xfrm>
            <a:off x="8661862"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20" name="Text Placeholder 20">
            <a:extLst>
              <a:ext uri="{FF2B5EF4-FFF2-40B4-BE49-F238E27FC236}">
                <a16:creationId xmlns:a16="http://schemas.microsoft.com/office/drawing/2014/main" id="{BCF0B83B-2E13-B544-8FAF-2FB8E52D0D52}"/>
              </a:ext>
            </a:extLst>
          </p:cNvPr>
          <p:cNvSpPr>
            <a:spLocks noGrp="1"/>
          </p:cNvSpPr>
          <p:nvPr>
            <p:ph type="body" sz="quarter" idx="22" hasCustomPrompt="1"/>
          </p:nvPr>
        </p:nvSpPr>
        <p:spPr>
          <a:xfrm>
            <a:off x="8655598"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27" name="Rectangle 26">
            <a:extLst>
              <a:ext uri="{FF2B5EF4-FFF2-40B4-BE49-F238E27FC236}">
                <a16:creationId xmlns:a16="http://schemas.microsoft.com/office/drawing/2014/main" id="{694F4A67-4A36-BC45-9000-8B20B7A89BDE}"/>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bg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22" name="Straight Connector 21">
            <a:extLst>
              <a:ext uri="{FF2B5EF4-FFF2-40B4-BE49-F238E27FC236}">
                <a16:creationId xmlns:a16="http://schemas.microsoft.com/office/drawing/2014/main" id="{1652BD66-BF67-094B-9320-7F394C826C7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885DF46-F1EC-174D-A43C-D9F04C864CAB}"/>
              </a:ext>
            </a:extLst>
          </p:cNvPr>
          <p:cNvSpPr>
            <a:spLocks noGrp="1"/>
          </p:cNvSpPr>
          <p:nvPr>
            <p:ph type="title"/>
          </p:nvPr>
        </p:nvSpPr>
        <p:spPr>
          <a:xfrm>
            <a:off x="275770" y="165094"/>
            <a:ext cx="11064240" cy="603504"/>
          </a:xfrm>
        </p:spPr>
        <p:txBody>
          <a:bodyPr>
            <a:noAutofit/>
          </a:bodyPr>
          <a:lstStyle/>
          <a:p>
            <a:r>
              <a:rPr lang="en-US"/>
              <a:t>Click to edit Master title style</a:t>
            </a:r>
          </a:p>
        </p:txBody>
      </p:sp>
      <p:sp>
        <p:nvSpPr>
          <p:cNvPr id="21" name="Slide Number Placeholder 4">
            <a:extLst>
              <a:ext uri="{FF2B5EF4-FFF2-40B4-BE49-F238E27FC236}">
                <a16:creationId xmlns:a16="http://schemas.microsoft.com/office/drawing/2014/main" id="{807243D1-AC5D-554F-AFAE-C994B3A58556}"/>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760114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ue Title with Header">
    <p:bg>
      <p:bgPr>
        <a:solidFill>
          <a:schemeClr val="accent1"/>
        </a:solidFill>
        <a:effectLst/>
      </p:bgPr>
    </p:bg>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2"/>
                </a:solidFill>
              </a:defRPr>
            </a:lvl1pPr>
          </a:lstStyle>
          <a:p>
            <a:endParaRPr/>
          </a:p>
        </p:txBody>
      </p:sp>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cxnSp>
        <p:nvCxnSpPr>
          <p:cNvPr id="6" name="Straight Connector 5">
            <a:extLst>
              <a:ext uri="{FF2B5EF4-FFF2-40B4-BE49-F238E27FC236}">
                <a16:creationId xmlns:a16="http://schemas.microsoft.com/office/drawing/2014/main" id="{9765D654-5513-5E4A-B0E9-01CB4A677517}"/>
              </a:ext>
            </a:extLst>
          </p:cNvPr>
          <p:cNvCxnSpPr/>
          <p:nvPr userDrawn="1"/>
        </p:nvCxnSpPr>
        <p:spPr>
          <a:xfrm>
            <a:off x="5274469" y="1671638"/>
            <a:ext cx="164306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56D110A-56C6-8149-BFF4-FA6D2A30FDD9}"/>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9" name="Picture 8">
            <a:extLst>
              <a:ext uri="{FF2B5EF4-FFF2-40B4-BE49-F238E27FC236}">
                <a16:creationId xmlns:a16="http://schemas.microsoft.com/office/drawing/2014/main" id="{B7B189BF-3EA4-B64A-A176-D3D5FBC52111}"/>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10" name="Slide Number Placeholder 4">
            <a:extLst>
              <a:ext uri="{FF2B5EF4-FFF2-40B4-BE49-F238E27FC236}">
                <a16:creationId xmlns:a16="http://schemas.microsoft.com/office/drawing/2014/main" id="{E051C6F8-A3A1-3046-8652-83FF73384505}"/>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685560681"/>
      </p:ext>
    </p:extLst>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hree dk grey circle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AA176A8-93DD-2B4F-9B29-A27A2504040F}"/>
              </a:ext>
            </a:extLst>
          </p:cNvPr>
          <p:cNvSpPr>
            <a:spLocks noChangeAspect="1"/>
          </p:cNvSpPr>
          <p:nvPr userDrawn="1"/>
        </p:nvSpPr>
        <p:spPr>
          <a:xfrm>
            <a:off x="381000" y="1828800"/>
            <a:ext cx="3198677" cy="320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2" name="Oval 11">
            <a:extLst>
              <a:ext uri="{FF2B5EF4-FFF2-40B4-BE49-F238E27FC236}">
                <a16:creationId xmlns:a16="http://schemas.microsoft.com/office/drawing/2014/main" id="{9FB662ED-B149-0F41-BB9C-2F7FFFAF8C95}"/>
              </a:ext>
            </a:extLst>
          </p:cNvPr>
          <p:cNvSpPr>
            <a:spLocks noChangeAspect="1"/>
          </p:cNvSpPr>
          <p:nvPr userDrawn="1"/>
        </p:nvSpPr>
        <p:spPr>
          <a:xfrm>
            <a:off x="8612323" y="1828800"/>
            <a:ext cx="3198677" cy="320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5" name="Oval 14">
            <a:extLst>
              <a:ext uri="{FF2B5EF4-FFF2-40B4-BE49-F238E27FC236}">
                <a16:creationId xmlns:a16="http://schemas.microsoft.com/office/drawing/2014/main" id="{BD22EBCF-B74F-9D4B-B5F4-A89E19157460}"/>
              </a:ext>
            </a:extLst>
          </p:cNvPr>
          <p:cNvSpPr>
            <a:spLocks noChangeAspect="1"/>
          </p:cNvSpPr>
          <p:nvPr userDrawn="1"/>
        </p:nvSpPr>
        <p:spPr>
          <a:xfrm>
            <a:off x="4496661" y="1828800"/>
            <a:ext cx="3198677" cy="320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421902" y="2366963"/>
            <a:ext cx="3106737"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0" name="Text Placeholder 17">
            <a:extLst>
              <a:ext uri="{FF2B5EF4-FFF2-40B4-BE49-F238E27FC236}">
                <a16:creationId xmlns:a16="http://schemas.microsoft.com/office/drawing/2014/main" id="{B1E3C8E3-E9BF-7F4A-937F-843F6C4ACCC0}"/>
              </a:ext>
            </a:extLst>
          </p:cNvPr>
          <p:cNvSpPr>
            <a:spLocks noGrp="1"/>
          </p:cNvSpPr>
          <p:nvPr>
            <p:ph type="body" sz="quarter" idx="19" hasCustomPrompt="1"/>
          </p:nvPr>
        </p:nvSpPr>
        <p:spPr>
          <a:xfrm>
            <a:off x="4542631" y="2366963"/>
            <a:ext cx="3106737"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1" name="Text Placeholder 17">
            <a:extLst>
              <a:ext uri="{FF2B5EF4-FFF2-40B4-BE49-F238E27FC236}">
                <a16:creationId xmlns:a16="http://schemas.microsoft.com/office/drawing/2014/main" id="{E88BCAF4-DBAA-B24F-946B-96217A911757}"/>
              </a:ext>
            </a:extLst>
          </p:cNvPr>
          <p:cNvSpPr>
            <a:spLocks noGrp="1"/>
          </p:cNvSpPr>
          <p:nvPr>
            <p:ph type="body" sz="quarter" idx="21" hasCustomPrompt="1"/>
          </p:nvPr>
        </p:nvSpPr>
        <p:spPr>
          <a:xfrm>
            <a:off x="8661914" y="2366963"/>
            <a:ext cx="3106737"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3" name="Straight Connector 12">
            <a:extLst>
              <a:ext uri="{FF2B5EF4-FFF2-40B4-BE49-F238E27FC236}">
                <a16:creationId xmlns:a16="http://schemas.microsoft.com/office/drawing/2014/main" id="{F1454BD5-9F2E-A24F-B9AC-4C578D04D53A}"/>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AB46B5FD-057B-1E45-9F20-E71294A9B868}"/>
              </a:ext>
            </a:extLst>
          </p:cNvPr>
          <p:cNvSpPr>
            <a:spLocks noGrp="1"/>
          </p:cNvSpPr>
          <p:nvPr>
            <p:ph type="title"/>
          </p:nvPr>
        </p:nvSpPr>
        <p:spPr>
          <a:xfrm>
            <a:off x="275771" y="165092"/>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524FA08B-5B0D-CF41-8991-29BBAAF596B3}"/>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8416496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hree blue circle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AA176A8-93DD-2B4F-9B29-A27A2504040F}"/>
              </a:ext>
            </a:extLst>
          </p:cNvPr>
          <p:cNvSpPr>
            <a:spLocks noChangeAspect="1"/>
          </p:cNvSpPr>
          <p:nvPr userDrawn="1"/>
        </p:nvSpPr>
        <p:spPr>
          <a:xfrm>
            <a:off x="381000" y="1828800"/>
            <a:ext cx="3198677" cy="3200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2" name="Oval 11">
            <a:extLst>
              <a:ext uri="{FF2B5EF4-FFF2-40B4-BE49-F238E27FC236}">
                <a16:creationId xmlns:a16="http://schemas.microsoft.com/office/drawing/2014/main" id="{9FB662ED-B149-0F41-BB9C-2F7FFFAF8C95}"/>
              </a:ext>
            </a:extLst>
          </p:cNvPr>
          <p:cNvSpPr>
            <a:spLocks noChangeAspect="1"/>
          </p:cNvSpPr>
          <p:nvPr userDrawn="1"/>
        </p:nvSpPr>
        <p:spPr>
          <a:xfrm>
            <a:off x="8612323" y="1828800"/>
            <a:ext cx="3198677" cy="3200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5" name="Oval 14">
            <a:extLst>
              <a:ext uri="{FF2B5EF4-FFF2-40B4-BE49-F238E27FC236}">
                <a16:creationId xmlns:a16="http://schemas.microsoft.com/office/drawing/2014/main" id="{BD22EBCF-B74F-9D4B-B5F4-A89E19157460}"/>
              </a:ext>
            </a:extLst>
          </p:cNvPr>
          <p:cNvSpPr>
            <a:spLocks noChangeAspect="1"/>
          </p:cNvSpPr>
          <p:nvPr userDrawn="1"/>
        </p:nvSpPr>
        <p:spPr>
          <a:xfrm>
            <a:off x="4496661" y="1828800"/>
            <a:ext cx="3198677" cy="3200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421902" y="2366963"/>
            <a:ext cx="3106737"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0" name="Text Placeholder 17">
            <a:extLst>
              <a:ext uri="{FF2B5EF4-FFF2-40B4-BE49-F238E27FC236}">
                <a16:creationId xmlns:a16="http://schemas.microsoft.com/office/drawing/2014/main" id="{B1E3C8E3-E9BF-7F4A-937F-843F6C4ACCC0}"/>
              </a:ext>
            </a:extLst>
          </p:cNvPr>
          <p:cNvSpPr>
            <a:spLocks noGrp="1"/>
          </p:cNvSpPr>
          <p:nvPr>
            <p:ph type="body" sz="quarter" idx="19" hasCustomPrompt="1"/>
          </p:nvPr>
        </p:nvSpPr>
        <p:spPr>
          <a:xfrm>
            <a:off x="4542631" y="2366963"/>
            <a:ext cx="3106737"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1" name="Text Placeholder 17">
            <a:extLst>
              <a:ext uri="{FF2B5EF4-FFF2-40B4-BE49-F238E27FC236}">
                <a16:creationId xmlns:a16="http://schemas.microsoft.com/office/drawing/2014/main" id="{E88BCAF4-DBAA-B24F-946B-96217A911757}"/>
              </a:ext>
            </a:extLst>
          </p:cNvPr>
          <p:cNvSpPr>
            <a:spLocks noGrp="1"/>
          </p:cNvSpPr>
          <p:nvPr>
            <p:ph type="body" sz="quarter" idx="21" hasCustomPrompt="1"/>
          </p:nvPr>
        </p:nvSpPr>
        <p:spPr>
          <a:xfrm>
            <a:off x="8661914" y="2366963"/>
            <a:ext cx="3106737"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3" name="Straight Connector 12">
            <a:extLst>
              <a:ext uri="{FF2B5EF4-FFF2-40B4-BE49-F238E27FC236}">
                <a16:creationId xmlns:a16="http://schemas.microsoft.com/office/drawing/2014/main" id="{15A6A9C3-C633-9749-83D6-FAFCA6326EBE}"/>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3399FBB-C59F-8142-B3F3-10CE579E322C}"/>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94972117-CB4C-5B41-92BC-ED00250089CC}"/>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04310127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hree circles blue small reverse">
    <p:bg>
      <p:bgPr>
        <a:solidFill>
          <a:schemeClr val="accent1"/>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19F7BBB-38BE-D442-9FA3-4D9ED374776A}"/>
              </a:ext>
            </a:extLst>
          </p:cNvPr>
          <p:cNvSpPr>
            <a:spLocks noChangeAspect="1"/>
          </p:cNvSpPr>
          <p:nvPr userDrawn="1"/>
        </p:nvSpPr>
        <p:spPr>
          <a:xfrm>
            <a:off x="394446" y="1838423"/>
            <a:ext cx="3200400" cy="320212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3" name="Oval 12">
            <a:extLst>
              <a:ext uri="{FF2B5EF4-FFF2-40B4-BE49-F238E27FC236}">
                <a16:creationId xmlns:a16="http://schemas.microsoft.com/office/drawing/2014/main" id="{AFDE05C4-C5B8-C14A-9C2E-3CA57FC10A92}"/>
              </a:ext>
            </a:extLst>
          </p:cNvPr>
          <p:cNvSpPr>
            <a:spLocks noChangeAspect="1"/>
          </p:cNvSpPr>
          <p:nvPr userDrawn="1"/>
        </p:nvSpPr>
        <p:spPr>
          <a:xfrm>
            <a:off x="8613353" y="1838423"/>
            <a:ext cx="3200400" cy="320212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accent4"/>
              </a:solidFill>
              <a:latin typeface="Calibri Light" panose="020F0302020204030204" pitchFamily="34" charset="0"/>
            </a:endParaRPr>
          </a:p>
        </p:txBody>
      </p:sp>
      <p:sp>
        <p:nvSpPr>
          <p:cNvPr id="16" name="Oval 15">
            <a:extLst>
              <a:ext uri="{FF2B5EF4-FFF2-40B4-BE49-F238E27FC236}">
                <a16:creationId xmlns:a16="http://schemas.microsoft.com/office/drawing/2014/main" id="{F2ADBA89-B411-C943-ADF6-46609CE3F72F}"/>
              </a:ext>
            </a:extLst>
          </p:cNvPr>
          <p:cNvSpPr>
            <a:spLocks noChangeAspect="1"/>
          </p:cNvSpPr>
          <p:nvPr userDrawn="1"/>
        </p:nvSpPr>
        <p:spPr>
          <a:xfrm>
            <a:off x="4501371" y="1838423"/>
            <a:ext cx="3200400" cy="320212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4" name="Text Placeholder 17">
            <a:extLst>
              <a:ext uri="{FF2B5EF4-FFF2-40B4-BE49-F238E27FC236}">
                <a16:creationId xmlns:a16="http://schemas.microsoft.com/office/drawing/2014/main" id="{CD28AD49-EFDD-BC4B-AA6F-DA12B1D56A28}"/>
              </a:ext>
            </a:extLst>
          </p:cNvPr>
          <p:cNvSpPr>
            <a:spLocks noGrp="1"/>
          </p:cNvSpPr>
          <p:nvPr>
            <p:ph type="body" sz="quarter" idx="17" hasCustomPrompt="1"/>
          </p:nvPr>
        </p:nvSpPr>
        <p:spPr>
          <a:xfrm>
            <a:off x="449087"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15" name="Text Placeholder 20">
            <a:extLst>
              <a:ext uri="{FF2B5EF4-FFF2-40B4-BE49-F238E27FC236}">
                <a16:creationId xmlns:a16="http://schemas.microsoft.com/office/drawing/2014/main" id="{662BA8C2-2292-2644-B29C-33CE13939561}"/>
              </a:ext>
            </a:extLst>
          </p:cNvPr>
          <p:cNvSpPr>
            <a:spLocks noGrp="1"/>
          </p:cNvSpPr>
          <p:nvPr>
            <p:ph type="body" sz="quarter" idx="18" hasCustomPrompt="1"/>
          </p:nvPr>
        </p:nvSpPr>
        <p:spPr>
          <a:xfrm>
            <a:off x="436481"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17" name="Text Placeholder 17">
            <a:extLst>
              <a:ext uri="{FF2B5EF4-FFF2-40B4-BE49-F238E27FC236}">
                <a16:creationId xmlns:a16="http://schemas.microsoft.com/office/drawing/2014/main" id="{D9C167EC-63A8-8642-8EF8-C0D8293CFFF3}"/>
              </a:ext>
            </a:extLst>
          </p:cNvPr>
          <p:cNvSpPr>
            <a:spLocks noGrp="1"/>
          </p:cNvSpPr>
          <p:nvPr>
            <p:ph type="body" sz="quarter" idx="19" hasCustomPrompt="1"/>
          </p:nvPr>
        </p:nvSpPr>
        <p:spPr>
          <a:xfrm>
            <a:off x="4542630"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18" name="Text Placeholder 20">
            <a:extLst>
              <a:ext uri="{FF2B5EF4-FFF2-40B4-BE49-F238E27FC236}">
                <a16:creationId xmlns:a16="http://schemas.microsoft.com/office/drawing/2014/main" id="{EFEADEBA-AA60-394B-A1F0-A69B35DB4883}"/>
              </a:ext>
            </a:extLst>
          </p:cNvPr>
          <p:cNvSpPr>
            <a:spLocks noGrp="1"/>
          </p:cNvSpPr>
          <p:nvPr>
            <p:ph type="body" sz="quarter" idx="20" hasCustomPrompt="1"/>
          </p:nvPr>
        </p:nvSpPr>
        <p:spPr>
          <a:xfrm>
            <a:off x="4543471"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19" name="Text Placeholder 17">
            <a:extLst>
              <a:ext uri="{FF2B5EF4-FFF2-40B4-BE49-F238E27FC236}">
                <a16:creationId xmlns:a16="http://schemas.microsoft.com/office/drawing/2014/main" id="{68876F99-4E87-2F4A-99AF-CD9174FFAF40}"/>
              </a:ext>
            </a:extLst>
          </p:cNvPr>
          <p:cNvSpPr>
            <a:spLocks noGrp="1"/>
          </p:cNvSpPr>
          <p:nvPr>
            <p:ph type="body" sz="quarter" idx="21" hasCustomPrompt="1"/>
          </p:nvPr>
        </p:nvSpPr>
        <p:spPr>
          <a:xfrm>
            <a:off x="8661862"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20" name="Text Placeholder 20">
            <a:extLst>
              <a:ext uri="{FF2B5EF4-FFF2-40B4-BE49-F238E27FC236}">
                <a16:creationId xmlns:a16="http://schemas.microsoft.com/office/drawing/2014/main" id="{BCF0B83B-2E13-B544-8FAF-2FB8E52D0D52}"/>
              </a:ext>
            </a:extLst>
          </p:cNvPr>
          <p:cNvSpPr>
            <a:spLocks noGrp="1"/>
          </p:cNvSpPr>
          <p:nvPr>
            <p:ph type="body" sz="quarter" idx="22" hasCustomPrompt="1"/>
          </p:nvPr>
        </p:nvSpPr>
        <p:spPr>
          <a:xfrm>
            <a:off x="8655598"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30" name="Title 1">
            <a:extLst>
              <a:ext uri="{FF2B5EF4-FFF2-40B4-BE49-F238E27FC236}">
                <a16:creationId xmlns:a16="http://schemas.microsoft.com/office/drawing/2014/main" id="{4A8328A7-14E1-7A41-BCE6-B6C5E7C773A4}"/>
              </a:ext>
            </a:extLst>
          </p:cNvPr>
          <p:cNvSpPr>
            <a:spLocks noGrp="1"/>
          </p:cNvSpPr>
          <p:nvPr>
            <p:ph type="title"/>
          </p:nvPr>
        </p:nvSpPr>
        <p:spPr>
          <a:xfrm>
            <a:off x="275771" y="165094"/>
            <a:ext cx="11064240" cy="603504"/>
          </a:xfrm>
        </p:spPr>
        <p:txBody>
          <a:bodyPr anchor="t">
            <a:noAutofit/>
          </a:bodyPr>
          <a:lstStyle>
            <a:lvl1pPr>
              <a:defRPr sz="2800" b="1" i="0">
                <a:solidFill>
                  <a:schemeClr val="tx2"/>
                </a:solidFill>
              </a:defRPr>
            </a:lvl1pPr>
          </a:lstStyle>
          <a:p>
            <a:r>
              <a:rPr lang="en-US"/>
              <a:t>Click to edit Master title style</a:t>
            </a:r>
          </a:p>
        </p:txBody>
      </p:sp>
      <p:sp>
        <p:nvSpPr>
          <p:cNvPr id="21" name="Rectangle 20">
            <a:extLst>
              <a:ext uri="{FF2B5EF4-FFF2-40B4-BE49-F238E27FC236}">
                <a16:creationId xmlns:a16="http://schemas.microsoft.com/office/drawing/2014/main" id="{C40C2E1C-3139-C148-8D0B-31959F1F1EF9}"/>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22" name="Picture 21">
            <a:extLst>
              <a:ext uri="{FF2B5EF4-FFF2-40B4-BE49-F238E27FC236}">
                <a16:creationId xmlns:a16="http://schemas.microsoft.com/office/drawing/2014/main" id="{E7E38BAC-F608-D842-9458-60432A5BF4EC}"/>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23" name="Slide Number Placeholder 4">
            <a:extLst>
              <a:ext uri="{FF2B5EF4-FFF2-40B4-BE49-F238E27FC236}">
                <a16:creationId xmlns:a16="http://schemas.microsoft.com/office/drawing/2014/main" id="{1B15EFA0-FE52-704D-8F5E-A719173A0906}"/>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11263883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hree circles dk grey revers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5FF8A-E28C-DA4A-AEA4-B03F1C9208CA}"/>
              </a:ext>
            </a:extLst>
          </p:cNvPr>
          <p:cNvSpPr>
            <a:spLocks noGrp="1"/>
          </p:cNvSpPr>
          <p:nvPr>
            <p:ph type="title"/>
          </p:nvPr>
        </p:nvSpPr>
        <p:spPr>
          <a:xfrm>
            <a:off x="275771" y="165092"/>
            <a:ext cx="11064240" cy="603504"/>
          </a:xfrm>
        </p:spPr>
        <p:txBody>
          <a:bodyPr anchor="t">
            <a:noAutofit/>
          </a:bodyPr>
          <a:lstStyle>
            <a:lvl1pPr>
              <a:defRPr sz="2800" b="1" i="0">
                <a:solidFill>
                  <a:schemeClr val="tx2"/>
                </a:solidFill>
                <a:latin typeface="+mj-lt"/>
              </a:defRPr>
            </a:lvl1pPr>
          </a:lstStyle>
          <a:p>
            <a:r>
              <a:rPr lang="en-US"/>
              <a:t>Click to edit Master title style</a:t>
            </a:r>
          </a:p>
        </p:txBody>
      </p:sp>
      <p:sp>
        <p:nvSpPr>
          <p:cNvPr id="27" name="Oval 26">
            <a:extLst>
              <a:ext uri="{FF2B5EF4-FFF2-40B4-BE49-F238E27FC236}">
                <a16:creationId xmlns:a16="http://schemas.microsoft.com/office/drawing/2014/main" id="{322FA615-7C2D-B749-9D1A-F904369D44B8}"/>
              </a:ext>
            </a:extLst>
          </p:cNvPr>
          <p:cNvSpPr>
            <a:spLocks noChangeAspect="1"/>
          </p:cNvSpPr>
          <p:nvPr userDrawn="1"/>
        </p:nvSpPr>
        <p:spPr>
          <a:xfrm>
            <a:off x="394446" y="1838423"/>
            <a:ext cx="3200400" cy="320212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28" name="Oval 27">
            <a:extLst>
              <a:ext uri="{FF2B5EF4-FFF2-40B4-BE49-F238E27FC236}">
                <a16:creationId xmlns:a16="http://schemas.microsoft.com/office/drawing/2014/main" id="{7D6CED09-114D-CD48-8CD3-442B7201B2A6}"/>
              </a:ext>
            </a:extLst>
          </p:cNvPr>
          <p:cNvSpPr>
            <a:spLocks noChangeAspect="1"/>
          </p:cNvSpPr>
          <p:nvPr userDrawn="1"/>
        </p:nvSpPr>
        <p:spPr>
          <a:xfrm>
            <a:off x="8613353" y="1838423"/>
            <a:ext cx="3200400" cy="320212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29" name="Oval 28">
            <a:extLst>
              <a:ext uri="{FF2B5EF4-FFF2-40B4-BE49-F238E27FC236}">
                <a16:creationId xmlns:a16="http://schemas.microsoft.com/office/drawing/2014/main" id="{470DE2CB-7FC9-C641-81CF-9DF51E583066}"/>
              </a:ext>
            </a:extLst>
          </p:cNvPr>
          <p:cNvSpPr>
            <a:spLocks noChangeAspect="1"/>
          </p:cNvSpPr>
          <p:nvPr userDrawn="1"/>
        </p:nvSpPr>
        <p:spPr>
          <a:xfrm>
            <a:off x="4501371" y="1838423"/>
            <a:ext cx="3200400" cy="320212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30" name="Text Placeholder 17">
            <a:extLst>
              <a:ext uri="{FF2B5EF4-FFF2-40B4-BE49-F238E27FC236}">
                <a16:creationId xmlns:a16="http://schemas.microsoft.com/office/drawing/2014/main" id="{449BFE86-9D2B-4148-B41E-A239D66CE00F}"/>
              </a:ext>
            </a:extLst>
          </p:cNvPr>
          <p:cNvSpPr>
            <a:spLocks noGrp="1"/>
          </p:cNvSpPr>
          <p:nvPr>
            <p:ph type="body" sz="quarter" idx="17" hasCustomPrompt="1"/>
          </p:nvPr>
        </p:nvSpPr>
        <p:spPr>
          <a:xfrm>
            <a:off x="449087"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31" name="Text Placeholder 20">
            <a:extLst>
              <a:ext uri="{FF2B5EF4-FFF2-40B4-BE49-F238E27FC236}">
                <a16:creationId xmlns:a16="http://schemas.microsoft.com/office/drawing/2014/main" id="{EBF249D5-B07A-C849-9680-AE5B9624EEA2}"/>
              </a:ext>
            </a:extLst>
          </p:cNvPr>
          <p:cNvSpPr>
            <a:spLocks noGrp="1"/>
          </p:cNvSpPr>
          <p:nvPr>
            <p:ph type="body" sz="quarter" idx="18" hasCustomPrompt="1"/>
          </p:nvPr>
        </p:nvSpPr>
        <p:spPr>
          <a:xfrm>
            <a:off x="436481"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32" name="Text Placeholder 17">
            <a:extLst>
              <a:ext uri="{FF2B5EF4-FFF2-40B4-BE49-F238E27FC236}">
                <a16:creationId xmlns:a16="http://schemas.microsoft.com/office/drawing/2014/main" id="{2275A95B-0E25-964B-B97B-DC2F91B09861}"/>
              </a:ext>
            </a:extLst>
          </p:cNvPr>
          <p:cNvSpPr>
            <a:spLocks noGrp="1"/>
          </p:cNvSpPr>
          <p:nvPr>
            <p:ph type="body" sz="quarter" idx="19" hasCustomPrompt="1"/>
          </p:nvPr>
        </p:nvSpPr>
        <p:spPr>
          <a:xfrm>
            <a:off x="4542630"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33" name="Text Placeholder 17">
            <a:extLst>
              <a:ext uri="{FF2B5EF4-FFF2-40B4-BE49-F238E27FC236}">
                <a16:creationId xmlns:a16="http://schemas.microsoft.com/office/drawing/2014/main" id="{E365A4A8-27A7-9A4E-9DF4-9DE6A8F3C37B}"/>
              </a:ext>
            </a:extLst>
          </p:cNvPr>
          <p:cNvSpPr>
            <a:spLocks noGrp="1"/>
          </p:cNvSpPr>
          <p:nvPr>
            <p:ph type="body" sz="quarter" idx="21" hasCustomPrompt="1"/>
          </p:nvPr>
        </p:nvSpPr>
        <p:spPr>
          <a:xfrm>
            <a:off x="8661862"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34" name="Text Placeholder 20">
            <a:extLst>
              <a:ext uri="{FF2B5EF4-FFF2-40B4-BE49-F238E27FC236}">
                <a16:creationId xmlns:a16="http://schemas.microsoft.com/office/drawing/2014/main" id="{827C208C-4529-8147-9EFE-86139EBD1200}"/>
              </a:ext>
            </a:extLst>
          </p:cNvPr>
          <p:cNvSpPr>
            <a:spLocks noGrp="1"/>
          </p:cNvSpPr>
          <p:nvPr>
            <p:ph type="body" sz="quarter" idx="22" hasCustomPrompt="1"/>
          </p:nvPr>
        </p:nvSpPr>
        <p:spPr>
          <a:xfrm>
            <a:off x="8655598"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35" name="Text Placeholder 20">
            <a:extLst>
              <a:ext uri="{FF2B5EF4-FFF2-40B4-BE49-F238E27FC236}">
                <a16:creationId xmlns:a16="http://schemas.microsoft.com/office/drawing/2014/main" id="{06017EA5-E2D9-8846-9654-A34436D34C77}"/>
              </a:ext>
            </a:extLst>
          </p:cNvPr>
          <p:cNvSpPr>
            <a:spLocks noGrp="1"/>
          </p:cNvSpPr>
          <p:nvPr>
            <p:ph type="body" sz="quarter" idx="20" hasCustomPrompt="1"/>
          </p:nvPr>
        </p:nvSpPr>
        <p:spPr>
          <a:xfrm>
            <a:off x="4543471"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15" name="Rectangle 14">
            <a:extLst>
              <a:ext uri="{FF2B5EF4-FFF2-40B4-BE49-F238E27FC236}">
                <a16:creationId xmlns:a16="http://schemas.microsoft.com/office/drawing/2014/main" id="{67CD7074-6FC1-8944-9B48-033A1341F5A6}"/>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16" name="Picture 15">
            <a:extLst>
              <a:ext uri="{FF2B5EF4-FFF2-40B4-BE49-F238E27FC236}">
                <a16:creationId xmlns:a16="http://schemas.microsoft.com/office/drawing/2014/main" id="{F1354431-AB1F-1F4C-A894-22CC518B48BA}"/>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17" name="Slide Number Placeholder 4">
            <a:extLst>
              <a:ext uri="{FF2B5EF4-FFF2-40B4-BE49-F238E27FC236}">
                <a16:creationId xmlns:a16="http://schemas.microsoft.com/office/drawing/2014/main" id="{EB0A9F5A-9AFA-B446-9448-6DFBCF19A984}"/>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8064142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579ABED8-1B3C-9E4B-A312-6AEA9F24B0C1}"/>
              </a:ext>
            </a:extLst>
          </p:cNvPr>
          <p:cNvSpPr>
            <a:spLocks noGrp="1"/>
          </p:cNvSpPr>
          <p:nvPr>
            <p:ph type="tbl" sz="quarter" idx="10"/>
          </p:nvPr>
        </p:nvSpPr>
        <p:spPr>
          <a:xfrm>
            <a:off x="328385" y="1154312"/>
            <a:ext cx="11430000" cy="4809883"/>
          </a:xfrm>
        </p:spPr>
        <p:txBody>
          <a:bodyPr>
            <a:normAutofit/>
          </a:bodyPr>
          <a:lstStyle>
            <a:lvl1pPr marL="0" indent="0">
              <a:buNone/>
              <a:defRPr sz="2000" b="0" i="0">
                <a:solidFill>
                  <a:schemeClr val="tx1"/>
                </a:solidFill>
              </a:defRPr>
            </a:lvl1pPr>
          </a:lstStyle>
          <a:p>
            <a:endParaRPr lang="en-US"/>
          </a:p>
        </p:txBody>
      </p:sp>
      <p:cxnSp>
        <p:nvCxnSpPr>
          <p:cNvPr id="7" name="Straight Connector 6">
            <a:extLst>
              <a:ext uri="{FF2B5EF4-FFF2-40B4-BE49-F238E27FC236}">
                <a16:creationId xmlns:a16="http://schemas.microsoft.com/office/drawing/2014/main" id="{E17E0B82-7A88-B947-B6FB-9D0065F9BA0A}"/>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AABC033-7EA3-F749-8A09-763A3F6603F1}"/>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8" name="Slide Number Placeholder 4">
            <a:extLst>
              <a:ext uri="{FF2B5EF4-FFF2-40B4-BE49-F238E27FC236}">
                <a16:creationId xmlns:a16="http://schemas.microsoft.com/office/drawing/2014/main" id="{E9A41073-0431-AC41-ADBD-809197318CBC}"/>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1705970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ig chart">
    <p:spTree>
      <p:nvGrpSpPr>
        <p:cNvPr id="1" name=""/>
        <p:cNvGrpSpPr/>
        <p:nvPr/>
      </p:nvGrpSpPr>
      <p:grpSpPr>
        <a:xfrm>
          <a:off x="0" y="0"/>
          <a:ext cx="0" cy="0"/>
          <a:chOff x="0" y="0"/>
          <a:chExt cx="0" cy="0"/>
        </a:xfrm>
      </p:grpSpPr>
      <p:sp>
        <p:nvSpPr>
          <p:cNvPr id="4" name="Chart Placeholder 3">
            <a:extLst>
              <a:ext uri="{FF2B5EF4-FFF2-40B4-BE49-F238E27FC236}">
                <a16:creationId xmlns:a16="http://schemas.microsoft.com/office/drawing/2014/main" id="{01AFA036-0366-7440-816C-75DE52F0E68F}"/>
              </a:ext>
            </a:extLst>
          </p:cNvPr>
          <p:cNvSpPr>
            <a:spLocks noGrp="1"/>
          </p:cNvSpPr>
          <p:nvPr>
            <p:ph type="chart" sz="quarter" idx="10"/>
          </p:nvPr>
        </p:nvSpPr>
        <p:spPr>
          <a:xfrm>
            <a:off x="275771" y="952500"/>
            <a:ext cx="11430000" cy="4756322"/>
          </a:xfrm>
        </p:spPr>
        <p:txBody>
          <a:bodyPr>
            <a:normAutofit/>
          </a:bodyPr>
          <a:lstStyle>
            <a:lvl1pPr marL="0" indent="0">
              <a:buNone/>
              <a:defRPr sz="2000" b="0" i="0">
                <a:solidFill>
                  <a:schemeClr val="tx1"/>
                </a:solidFill>
              </a:defRPr>
            </a:lvl1pPr>
          </a:lstStyle>
          <a:p>
            <a:endParaRPr lang="en-US"/>
          </a:p>
        </p:txBody>
      </p:sp>
      <p:cxnSp>
        <p:nvCxnSpPr>
          <p:cNvPr id="6" name="Straight Connector 5">
            <a:extLst>
              <a:ext uri="{FF2B5EF4-FFF2-40B4-BE49-F238E27FC236}">
                <a16:creationId xmlns:a16="http://schemas.microsoft.com/office/drawing/2014/main" id="{F03380E1-A6BD-EB48-A4F6-109908F54525}"/>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5C090E4-04E2-0748-B627-02B19A5FFC26}"/>
              </a:ext>
            </a:extLst>
          </p:cNvPr>
          <p:cNvSpPr>
            <a:spLocks noGrp="1"/>
          </p:cNvSpPr>
          <p:nvPr>
            <p:ph type="title"/>
          </p:nvPr>
        </p:nvSpPr>
        <p:spPr>
          <a:xfrm>
            <a:off x="275771" y="165094"/>
            <a:ext cx="11064240" cy="601026"/>
          </a:xfrm>
        </p:spPr>
        <p:txBody>
          <a:bodyPr>
            <a:noAutofit/>
          </a:bodyPr>
          <a:lstStyle/>
          <a:p>
            <a:r>
              <a:rPr lang="en-US"/>
              <a:t>Click to edit Master title style</a:t>
            </a:r>
          </a:p>
        </p:txBody>
      </p:sp>
      <p:sp>
        <p:nvSpPr>
          <p:cNvPr id="7" name="Slide Number Placeholder 4">
            <a:extLst>
              <a:ext uri="{FF2B5EF4-FFF2-40B4-BE49-F238E27FC236}">
                <a16:creationId xmlns:a16="http://schemas.microsoft.com/office/drawing/2014/main" id="{8964574C-81B1-2446-A452-CB8B947774B6}"/>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29776897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hart left">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6272212" y="1109852"/>
            <a:ext cx="5538787" cy="1736725"/>
          </a:xfrm>
          <a:prstGeom prst="rect">
            <a:avLst/>
          </a:prstGeom>
        </p:spPr>
        <p:txBody>
          <a:bodyPr rIns="0" anchor="b"/>
          <a:lstStyle>
            <a:lvl1pPr>
              <a:defRPr b="1" i="0">
                <a:solidFill>
                  <a:schemeClr val="tx1"/>
                </a:solidFill>
              </a:defRPr>
            </a:lvl1pPr>
          </a:lstStyle>
          <a:p>
            <a:endParaRPr/>
          </a:p>
        </p:txBody>
      </p:sp>
      <p:sp>
        <p:nvSpPr>
          <p:cNvPr id="421" name="Body Level One…"/>
          <p:cNvSpPr txBox="1">
            <a:spLocks noGrp="1"/>
          </p:cNvSpPr>
          <p:nvPr>
            <p:ph type="body" sz="quarter" idx="1"/>
          </p:nvPr>
        </p:nvSpPr>
        <p:spPr>
          <a:xfrm>
            <a:off x="6272213" y="3017108"/>
            <a:ext cx="5538787" cy="3193192"/>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0" indent="0" algn="l">
              <a:lnSpc>
                <a:spcPts val="2800"/>
              </a:lnSpc>
              <a:spcBef>
                <a:spcPts val="0"/>
              </a:spcBef>
              <a:buSzTx/>
              <a:buNone/>
              <a:defRPr sz="1800" b="0" i="0">
                <a:solidFill>
                  <a:schemeClr val="tx1"/>
                </a:solidFill>
                <a:latin typeface="Helvetica Neue Light" panose="02000403000000020004" pitchFamily="2" charset="0"/>
                <a:ea typeface="Helvetica Neue Light" panose="02000403000000020004" pitchFamily="2" charset="0"/>
              </a:defRPr>
            </a:lvl2pPr>
            <a:lvl3pPr marL="0" indent="0" algn="l">
              <a:lnSpc>
                <a:spcPts val="2800"/>
              </a:lnSpc>
              <a:spcBef>
                <a:spcPts val="0"/>
              </a:spcBef>
              <a:buSzTx/>
              <a:buNone/>
              <a:defRPr sz="1800" b="0" i="0">
                <a:solidFill>
                  <a:schemeClr val="tx1"/>
                </a:solidFill>
                <a:latin typeface="Helvetica Neue Light" panose="02000403000000020004" pitchFamily="2" charset="0"/>
                <a:ea typeface="Helvetica Neue Light" panose="02000403000000020004" pitchFamily="2" charset="0"/>
              </a:defRPr>
            </a:lvl3pPr>
            <a:lvl4pPr marL="0" indent="0" algn="l">
              <a:lnSpc>
                <a:spcPts val="2800"/>
              </a:lnSpc>
              <a:spcBef>
                <a:spcPts val="0"/>
              </a:spcBef>
              <a:buSzTx/>
              <a:buNone/>
              <a:defRPr sz="1800" b="0" i="0">
                <a:solidFill>
                  <a:schemeClr val="tx1"/>
                </a:solidFill>
                <a:latin typeface="Helvetica Neue Light" panose="02000403000000020004" pitchFamily="2" charset="0"/>
                <a:ea typeface="Helvetica Neue Light" panose="02000403000000020004" pitchFamily="2" charset="0"/>
              </a:defRPr>
            </a:lvl4pPr>
            <a:lvl5pPr marL="0" indent="0" algn="l">
              <a:lnSpc>
                <a:spcPts val="2800"/>
              </a:lnSpc>
              <a:spcBef>
                <a:spcPts val="0"/>
              </a:spcBef>
              <a:buSzTx/>
              <a:buNone/>
              <a:defRPr sz="1800" b="0" i="0">
                <a:solidFill>
                  <a:schemeClr val="tx1"/>
                </a:solidFill>
                <a:latin typeface="Helvetica Neue Light" panose="02000403000000020004" pitchFamily="2" charset="0"/>
                <a:ea typeface="Helvetica Neue Light" panose="02000403000000020004" pitchFamily="2" charset="0"/>
              </a:defRPr>
            </a:lvl5pPr>
          </a:lstStyle>
          <a:p>
            <a:endParaRPr/>
          </a:p>
        </p:txBody>
      </p:sp>
      <p:sp>
        <p:nvSpPr>
          <p:cNvPr id="3" name="Chart Placeholder 2">
            <a:extLst>
              <a:ext uri="{FF2B5EF4-FFF2-40B4-BE49-F238E27FC236}">
                <a16:creationId xmlns:a16="http://schemas.microsoft.com/office/drawing/2014/main" id="{BB21C252-8E42-4B4A-98B0-8EB7F3F7355E}"/>
              </a:ext>
            </a:extLst>
          </p:cNvPr>
          <p:cNvSpPr>
            <a:spLocks noGrp="1"/>
          </p:cNvSpPr>
          <p:nvPr>
            <p:ph type="chart" sz="quarter" idx="10"/>
          </p:nvPr>
        </p:nvSpPr>
        <p:spPr>
          <a:xfrm>
            <a:off x="381000" y="266700"/>
            <a:ext cx="5505450" cy="6027774"/>
          </a:xfrm>
        </p:spPr>
        <p:txBody>
          <a:bodyPr>
            <a:normAutofit/>
          </a:bodyPr>
          <a:lstStyle>
            <a:lvl1pPr marL="0" indent="0">
              <a:buNone/>
              <a:defRPr sz="2000" b="0" i="0">
                <a:solidFill>
                  <a:schemeClr val="tx1"/>
                </a:solidFill>
              </a:defRPr>
            </a:lvl1pPr>
          </a:lstStyle>
          <a:p>
            <a:endParaRPr lang="en-US"/>
          </a:p>
        </p:txBody>
      </p:sp>
      <p:cxnSp>
        <p:nvCxnSpPr>
          <p:cNvPr id="6" name="Straight Connector 5">
            <a:extLst>
              <a:ext uri="{FF2B5EF4-FFF2-40B4-BE49-F238E27FC236}">
                <a16:creationId xmlns:a16="http://schemas.microsoft.com/office/drawing/2014/main" id="{89B80D23-4849-2144-9181-B154DA010CAE}"/>
              </a:ext>
            </a:extLst>
          </p:cNvPr>
          <p:cNvCxnSpPr/>
          <p:nvPr userDrawn="1"/>
        </p:nvCxnSpPr>
        <p:spPr>
          <a:xfrm>
            <a:off x="6378388" y="2846577"/>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7" name="Slide Number Placeholder 4">
            <a:extLst>
              <a:ext uri="{FF2B5EF4-FFF2-40B4-BE49-F238E27FC236}">
                <a16:creationId xmlns:a16="http://schemas.microsoft.com/office/drawing/2014/main" id="{A6969763-88EA-8342-809C-55319779AF91}"/>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038899818"/>
      </p:ext>
    </p:extLst>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hart right">
    <p:spTree>
      <p:nvGrpSpPr>
        <p:cNvPr id="1" name=""/>
        <p:cNvGrpSpPr/>
        <p:nvPr/>
      </p:nvGrpSpPr>
      <p:grpSpPr>
        <a:xfrm>
          <a:off x="0" y="0"/>
          <a:ext cx="0" cy="0"/>
          <a:chOff x="0" y="0"/>
          <a:chExt cx="0" cy="0"/>
        </a:xfrm>
      </p:grpSpPr>
      <p:sp>
        <p:nvSpPr>
          <p:cNvPr id="420" name="Title Text"/>
          <p:cNvSpPr txBox="1">
            <a:spLocks noGrp="1"/>
          </p:cNvSpPr>
          <p:nvPr>
            <p:ph type="title" hasCustomPrompt="1"/>
          </p:nvPr>
        </p:nvSpPr>
        <p:spPr>
          <a:xfrm>
            <a:off x="300029" y="1517904"/>
            <a:ext cx="5538787" cy="1736725"/>
          </a:xfrm>
          <a:prstGeom prst="rect">
            <a:avLst/>
          </a:prstGeom>
        </p:spPr>
        <p:txBody>
          <a:bodyPr rIns="0" anchor="b"/>
          <a:lstStyle>
            <a:lvl1pPr>
              <a:defRPr b="1" i="0">
                <a:solidFill>
                  <a:schemeClr val="tx1"/>
                </a:solidFill>
                <a:latin typeface="Calibri Light" panose="020F0302020204030204" pitchFamily="34" charset="0"/>
                <a:cs typeface="Calibri Light" panose="020F0302020204030204" pitchFamily="34" charset="0"/>
              </a:defRPr>
            </a:lvl1pPr>
          </a:lstStyle>
          <a:p>
            <a:r>
              <a:t>Title Text</a:t>
            </a:r>
          </a:p>
        </p:txBody>
      </p:sp>
      <p:sp>
        <p:nvSpPr>
          <p:cNvPr id="421" name="Body Level One…"/>
          <p:cNvSpPr txBox="1">
            <a:spLocks noGrp="1"/>
          </p:cNvSpPr>
          <p:nvPr>
            <p:ph type="body" sz="quarter" idx="1" hasCustomPrompt="1"/>
          </p:nvPr>
        </p:nvSpPr>
        <p:spPr>
          <a:xfrm>
            <a:off x="300029" y="3255264"/>
            <a:ext cx="5538787" cy="2749550"/>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cs typeface="Calibri Light" panose="020F0302020204030204" pitchFamily="34" charset="0"/>
              </a:defRPr>
            </a:lvl1pPr>
            <a:lvl2pPr marL="0" indent="0" algn="l">
              <a:lnSpc>
                <a:spcPts val="1860"/>
              </a:lnSpc>
              <a:spcBef>
                <a:spcPts val="0"/>
              </a:spcBef>
              <a:buSzTx/>
              <a:buNone/>
              <a:defRPr sz="1300" b="0" i="0">
                <a:solidFill>
                  <a:schemeClr val="tx2"/>
                </a:solidFill>
                <a:latin typeface="Arial" panose="020B0604020202020204" pitchFamily="34" charset="0"/>
                <a:cs typeface="Arial" panose="020B0604020202020204" pitchFamily="34" charset="0"/>
              </a:defRPr>
            </a:lvl2pPr>
            <a:lvl3pPr marL="0" indent="0" algn="l">
              <a:lnSpc>
                <a:spcPts val="1860"/>
              </a:lnSpc>
              <a:spcBef>
                <a:spcPts val="0"/>
              </a:spcBef>
              <a:buSzTx/>
              <a:buNone/>
              <a:defRPr sz="1300" b="0" i="0">
                <a:solidFill>
                  <a:schemeClr val="tx2"/>
                </a:solidFill>
                <a:latin typeface="Arial" panose="020B0604020202020204" pitchFamily="34" charset="0"/>
                <a:cs typeface="Arial" panose="020B0604020202020204" pitchFamily="34" charset="0"/>
              </a:defRPr>
            </a:lvl3pPr>
            <a:lvl4pPr marL="0" indent="0" algn="l">
              <a:lnSpc>
                <a:spcPts val="1860"/>
              </a:lnSpc>
              <a:spcBef>
                <a:spcPts val="0"/>
              </a:spcBef>
              <a:buSzTx/>
              <a:buNone/>
              <a:defRPr sz="1300" b="0" i="0">
                <a:solidFill>
                  <a:schemeClr val="tx2"/>
                </a:solidFill>
                <a:latin typeface="Arial" panose="020B0604020202020204" pitchFamily="34" charset="0"/>
                <a:cs typeface="Arial" panose="020B0604020202020204" pitchFamily="34" charset="0"/>
              </a:defRPr>
            </a:lvl4pPr>
            <a:lvl5pPr marL="0" indent="0" algn="l">
              <a:lnSpc>
                <a:spcPts val="1860"/>
              </a:lnSpc>
              <a:spcBef>
                <a:spcPts val="0"/>
              </a:spcBef>
              <a:buSzTx/>
              <a:buNone/>
              <a:defRPr sz="1300" b="0" i="0">
                <a:solidFill>
                  <a:schemeClr val="tx2"/>
                </a:solidFill>
                <a:latin typeface="Arial" panose="020B0604020202020204" pitchFamily="34" charset="0"/>
                <a:cs typeface="Arial" panose="020B0604020202020204" pitchFamily="34" charset="0"/>
              </a:defRPr>
            </a:lvl5pPr>
          </a:lstStyle>
          <a:p>
            <a:r>
              <a:rPr lang="en-US"/>
              <a:t>Copy</a:t>
            </a:r>
            <a:endParaRPr/>
          </a:p>
        </p:txBody>
      </p:sp>
      <p:sp>
        <p:nvSpPr>
          <p:cNvPr id="8" name="Chart Placeholder 2">
            <a:extLst>
              <a:ext uri="{FF2B5EF4-FFF2-40B4-BE49-F238E27FC236}">
                <a16:creationId xmlns:a16="http://schemas.microsoft.com/office/drawing/2014/main" id="{AA0B0739-775D-B44D-81B0-7DADBB0209C3}"/>
              </a:ext>
            </a:extLst>
          </p:cNvPr>
          <p:cNvSpPr>
            <a:spLocks noGrp="1"/>
          </p:cNvSpPr>
          <p:nvPr>
            <p:ph type="chart" sz="quarter" idx="10"/>
          </p:nvPr>
        </p:nvSpPr>
        <p:spPr>
          <a:xfrm>
            <a:off x="6305550" y="511728"/>
            <a:ext cx="5505450" cy="5782746"/>
          </a:xfrm>
        </p:spPr>
        <p:txBody>
          <a:bodyPr>
            <a:normAutofit/>
          </a:bodyPr>
          <a:lstStyle>
            <a:lvl1pPr marL="0" indent="0">
              <a:buNone/>
              <a:defRPr sz="2000" b="0" i="0">
                <a:solidFill>
                  <a:schemeClr val="tx1"/>
                </a:solidFill>
                <a:latin typeface="Calibri Light" panose="020F0302020204030204" pitchFamily="34" charset="0"/>
                <a:cs typeface="Calibri Light" panose="020F0302020204030204" pitchFamily="34" charset="0"/>
              </a:defRPr>
            </a:lvl1pPr>
          </a:lstStyle>
          <a:p>
            <a:endParaRPr lang="en-US"/>
          </a:p>
        </p:txBody>
      </p:sp>
      <p:cxnSp>
        <p:nvCxnSpPr>
          <p:cNvPr id="6" name="Straight Connector 5">
            <a:extLst>
              <a:ext uri="{FF2B5EF4-FFF2-40B4-BE49-F238E27FC236}">
                <a16:creationId xmlns:a16="http://schemas.microsoft.com/office/drawing/2014/main" id="{C08F7089-03E7-4143-B1BC-344FC94B1E6B}"/>
              </a:ext>
            </a:extLst>
          </p:cNvPr>
          <p:cNvCxnSpPr/>
          <p:nvPr userDrawn="1"/>
        </p:nvCxnSpPr>
        <p:spPr>
          <a:xfrm>
            <a:off x="381000" y="3264005"/>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7" name="Slide Number Placeholder 4">
            <a:extLst>
              <a:ext uri="{FF2B5EF4-FFF2-40B4-BE49-F238E27FC236}">
                <a16:creationId xmlns:a16="http://schemas.microsoft.com/office/drawing/2014/main" id="{F1048C6A-5317-BE4F-8198-9582820F3C32}"/>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724624974"/>
      </p:ext>
    </p:extLst>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420" name="Title Text"/>
          <p:cNvSpPr txBox="1">
            <a:spLocks noGrp="1"/>
          </p:cNvSpPr>
          <p:nvPr>
            <p:ph type="title" hasCustomPrompt="1"/>
          </p:nvPr>
        </p:nvSpPr>
        <p:spPr>
          <a:xfrm>
            <a:off x="9964271" y="266700"/>
            <a:ext cx="1846729" cy="3162300"/>
          </a:xfrm>
          <a:prstGeom prst="rect">
            <a:avLst/>
          </a:prstGeom>
        </p:spPr>
        <p:txBody>
          <a:bodyPr rIns="0" anchor="b">
            <a:normAutofit/>
          </a:bodyPr>
          <a:lstStyle>
            <a:lvl1pPr>
              <a:defRPr sz="2400" b="1" i="0">
                <a:solidFill>
                  <a:schemeClr val="tx1"/>
                </a:solidFill>
              </a:defRPr>
            </a:lvl1pPr>
          </a:lstStyle>
          <a:p>
            <a:r>
              <a:t>Title Text</a:t>
            </a:r>
          </a:p>
        </p:txBody>
      </p:sp>
      <p:sp>
        <p:nvSpPr>
          <p:cNvPr id="421" name="Body Level One…"/>
          <p:cNvSpPr txBox="1">
            <a:spLocks noGrp="1"/>
          </p:cNvSpPr>
          <p:nvPr>
            <p:ph type="body" sz="quarter" idx="1"/>
          </p:nvPr>
        </p:nvSpPr>
        <p:spPr>
          <a:xfrm>
            <a:off x="9964271" y="3536950"/>
            <a:ext cx="1846729" cy="2554568"/>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ct val="100000"/>
              </a:lnSpc>
              <a:spcBef>
                <a:spcPts val="0"/>
              </a:spcBef>
              <a:buSzTx/>
              <a:buNone/>
              <a:defRPr sz="1400" b="0" i="0">
                <a:solidFill>
                  <a:schemeClr val="tx1"/>
                </a:solidFill>
                <a:latin typeface="+mn-lt"/>
                <a:ea typeface="Helvetica Neue" panose="02000503000000020004" pitchFamily="2" charset="0"/>
                <a:cs typeface="Calibri Light" panose="020F0302020204030204" pitchFamily="34" charset="0"/>
              </a:defRPr>
            </a:lvl2pPr>
            <a:lvl3pPr marL="0" indent="0" algn="l">
              <a:lnSpc>
                <a:spcPct val="100000"/>
              </a:lnSpc>
              <a:spcBef>
                <a:spcPts val="0"/>
              </a:spcBef>
              <a:buSzTx/>
              <a:buNone/>
              <a:defRPr sz="1400" b="0" i="0">
                <a:solidFill>
                  <a:schemeClr val="tx1"/>
                </a:solidFill>
                <a:latin typeface="+mn-lt"/>
                <a:ea typeface="Helvetica Neue" panose="02000503000000020004" pitchFamily="2" charset="0"/>
                <a:cs typeface="Calibri Light" panose="020F0302020204030204" pitchFamily="34" charset="0"/>
              </a:defRPr>
            </a:lvl3pPr>
            <a:lvl4pPr marL="0" indent="0" algn="l">
              <a:lnSpc>
                <a:spcPct val="100000"/>
              </a:lnSpc>
              <a:spcBef>
                <a:spcPts val="0"/>
              </a:spcBef>
              <a:buSzTx/>
              <a:buNone/>
              <a:defRPr sz="1400" b="0" i="0">
                <a:solidFill>
                  <a:schemeClr val="tx1"/>
                </a:solidFill>
                <a:latin typeface="+mn-lt"/>
                <a:ea typeface="Helvetica Neue" panose="02000503000000020004" pitchFamily="2" charset="0"/>
                <a:cs typeface="Calibri Light" panose="020F0302020204030204" pitchFamily="34" charset="0"/>
              </a:defRPr>
            </a:lvl4pPr>
            <a:lvl5pPr marL="0" indent="0" algn="l">
              <a:lnSpc>
                <a:spcPct val="100000"/>
              </a:lnSpc>
              <a:spcBef>
                <a:spcPts val="0"/>
              </a:spcBef>
              <a:buSzTx/>
              <a:buNone/>
              <a:defRPr sz="1400" b="0" i="0">
                <a:solidFill>
                  <a:schemeClr val="tx1"/>
                </a:solidFill>
                <a:latin typeface="+mn-lt"/>
                <a:ea typeface="Helvetica Neue" panose="02000503000000020004" pitchFamily="2" charset="0"/>
                <a:cs typeface="Calibri Light" panose="020F0302020204030204" pitchFamily="34" charset="0"/>
              </a:defRPr>
            </a:lvl5pPr>
          </a:lstStyle>
          <a:p>
            <a:endParaRPr/>
          </a:p>
        </p:txBody>
      </p:sp>
      <p:sp>
        <p:nvSpPr>
          <p:cNvPr id="3" name="Chart Placeholder 2">
            <a:extLst>
              <a:ext uri="{FF2B5EF4-FFF2-40B4-BE49-F238E27FC236}">
                <a16:creationId xmlns:a16="http://schemas.microsoft.com/office/drawing/2014/main" id="{BB21C252-8E42-4B4A-98B0-8EB7F3F7355E}"/>
              </a:ext>
            </a:extLst>
          </p:cNvPr>
          <p:cNvSpPr>
            <a:spLocks noGrp="1"/>
          </p:cNvSpPr>
          <p:nvPr>
            <p:ph type="chart" sz="quarter" idx="10"/>
          </p:nvPr>
        </p:nvSpPr>
        <p:spPr>
          <a:xfrm>
            <a:off x="381000" y="266700"/>
            <a:ext cx="4527176" cy="5811371"/>
          </a:xfrm>
        </p:spPr>
        <p:txBody>
          <a:bodyPr>
            <a:normAutofit/>
          </a:bodyPr>
          <a:lstStyle>
            <a:lvl1pPr marL="0" indent="0">
              <a:buNone/>
              <a:defRPr sz="2000" b="0" i="0">
                <a:solidFill>
                  <a:schemeClr val="tx1"/>
                </a:solidFill>
              </a:defRPr>
            </a:lvl1pPr>
          </a:lstStyle>
          <a:p>
            <a:endParaRPr lang="en-US"/>
          </a:p>
        </p:txBody>
      </p:sp>
      <p:sp>
        <p:nvSpPr>
          <p:cNvPr id="8" name="Chart Placeholder 2">
            <a:extLst>
              <a:ext uri="{FF2B5EF4-FFF2-40B4-BE49-F238E27FC236}">
                <a16:creationId xmlns:a16="http://schemas.microsoft.com/office/drawing/2014/main" id="{DE310C94-5F80-934A-8E2F-0A61B6C9C491}"/>
              </a:ext>
            </a:extLst>
          </p:cNvPr>
          <p:cNvSpPr>
            <a:spLocks noGrp="1"/>
          </p:cNvSpPr>
          <p:nvPr>
            <p:ph type="chart" sz="quarter" idx="11"/>
          </p:nvPr>
        </p:nvSpPr>
        <p:spPr>
          <a:xfrm>
            <a:off x="5159188" y="266700"/>
            <a:ext cx="4527176" cy="5811371"/>
          </a:xfrm>
        </p:spPr>
        <p:txBody>
          <a:bodyPr>
            <a:normAutofit/>
          </a:bodyPr>
          <a:lstStyle>
            <a:lvl1pPr marL="0" indent="0">
              <a:buNone/>
              <a:defRPr sz="2000" b="0" i="0">
                <a:solidFill>
                  <a:schemeClr val="tx1"/>
                </a:solidFill>
              </a:defRPr>
            </a:lvl1pPr>
          </a:lstStyle>
          <a:p>
            <a:endParaRPr lang="en-US"/>
          </a:p>
        </p:txBody>
      </p:sp>
      <p:sp>
        <p:nvSpPr>
          <p:cNvPr id="7" name="Slide Number Placeholder 4">
            <a:extLst>
              <a:ext uri="{FF2B5EF4-FFF2-40B4-BE49-F238E27FC236}">
                <a16:creationId xmlns:a16="http://schemas.microsoft.com/office/drawing/2014/main" id="{77766395-A54E-D941-B2FB-0D8C4C904138}"/>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438976818"/>
      </p:ext>
    </p:extLst>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BB21C252-8E42-4B4A-98B0-8EB7F3F7355E}"/>
              </a:ext>
            </a:extLst>
          </p:cNvPr>
          <p:cNvSpPr>
            <a:spLocks noGrp="1"/>
          </p:cNvSpPr>
          <p:nvPr>
            <p:ph type="chart" sz="quarter" idx="10"/>
          </p:nvPr>
        </p:nvSpPr>
        <p:spPr>
          <a:xfrm>
            <a:off x="381000" y="952500"/>
            <a:ext cx="3451412" cy="5125571"/>
          </a:xfrm>
        </p:spPr>
        <p:txBody>
          <a:bodyPr>
            <a:normAutofit/>
          </a:bodyPr>
          <a:lstStyle>
            <a:lvl1pPr marL="0" indent="0">
              <a:buNone/>
              <a:defRPr sz="2000" b="0" i="0">
                <a:solidFill>
                  <a:schemeClr val="tx1"/>
                </a:solidFill>
              </a:defRPr>
            </a:lvl1pPr>
          </a:lstStyle>
          <a:p>
            <a:endParaRPr lang="en-US"/>
          </a:p>
        </p:txBody>
      </p:sp>
      <p:sp>
        <p:nvSpPr>
          <p:cNvPr id="8" name="Chart Placeholder 2">
            <a:extLst>
              <a:ext uri="{FF2B5EF4-FFF2-40B4-BE49-F238E27FC236}">
                <a16:creationId xmlns:a16="http://schemas.microsoft.com/office/drawing/2014/main" id="{DE310C94-5F80-934A-8E2F-0A61B6C9C491}"/>
              </a:ext>
            </a:extLst>
          </p:cNvPr>
          <p:cNvSpPr>
            <a:spLocks noGrp="1"/>
          </p:cNvSpPr>
          <p:nvPr>
            <p:ph type="chart" sz="quarter" idx="11"/>
          </p:nvPr>
        </p:nvSpPr>
        <p:spPr>
          <a:xfrm>
            <a:off x="4370294" y="952500"/>
            <a:ext cx="3451412" cy="5125571"/>
          </a:xfrm>
        </p:spPr>
        <p:txBody>
          <a:bodyPr>
            <a:normAutofit/>
          </a:bodyPr>
          <a:lstStyle>
            <a:lvl1pPr marL="0" indent="0">
              <a:buNone/>
              <a:defRPr sz="2000" b="0" i="0">
                <a:solidFill>
                  <a:schemeClr val="tx1"/>
                </a:solidFill>
              </a:defRPr>
            </a:lvl1pPr>
          </a:lstStyle>
          <a:p>
            <a:endParaRPr lang="en-US"/>
          </a:p>
        </p:txBody>
      </p:sp>
      <p:sp>
        <p:nvSpPr>
          <p:cNvPr id="10" name="Chart Placeholder 2">
            <a:extLst>
              <a:ext uri="{FF2B5EF4-FFF2-40B4-BE49-F238E27FC236}">
                <a16:creationId xmlns:a16="http://schemas.microsoft.com/office/drawing/2014/main" id="{A3F1FCAE-152F-2842-8D0B-163126EFA8DA}"/>
              </a:ext>
            </a:extLst>
          </p:cNvPr>
          <p:cNvSpPr>
            <a:spLocks noGrp="1"/>
          </p:cNvSpPr>
          <p:nvPr>
            <p:ph type="chart" sz="quarter" idx="12"/>
          </p:nvPr>
        </p:nvSpPr>
        <p:spPr>
          <a:xfrm>
            <a:off x="8359588" y="952500"/>
            <a:ext cx="3451412" cy="5125571"/>
          </a:xfrm>
        </p:spPr>
        <p:txBody>
          <a:bodyPr>
            <a:normAutofit/>
          </a:bodyPr>
          <a:lstStyle>
            <a:lvl1pPr marL="0" indent="0">
              <a:buNone/>
              <a:defRPr sz="2000" b="0" i="0">
                <a:solidFill>
                  <a:schemeClr val="tx1"/>
                </a:solidFill>
              </a:defRPr>
            </a:lvl1pPr>
          </a:lstStyle>
          <a:p>
            <a:endParaRPr lang="en-US"/>
          </a:p>
        </p:txBody>
      </p:sp>
      <p:cxnSp>
        <p:nvCxnSpPr>
          <p:cNvPr id="7" name="Straight Connector 6">
            <a:extLst>
              <a:ext uri="{FF2B5EF4-FFF2-40B4-BE49-F238E27FC236}">
                <a16:creationId xmlns:a16="http://schemas.microsoft.com/office/drawing/2014/main" id="{9332DF4A-CA08-5346-B966-5462F7F3E262}"/>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8FB39EB-30AB-AE40-9C9D-F493906DEB7C}"/>
              </a:ext>
            </a:extLst>
          </p:cNvPr>
          <p:cNvSpPr>
            <a:spLocks noGrp="1"/>
          </p:cNvSpPr>
          <p:nvPr>
            <p:ph type="title"/>
          </p:nvPr>
        </p:nvSpPr>
        <p:spPr>
          <a:xfrm>
            <a:off x="275771" y="165092"/>
            <a:ext cx="11064240" cy="603504"/>
          </a:xfrm>
        </p:spPr>
        <p:txBody>
          <a:bodyPr>
            <a:noAutofit/>
          </a:bodyPr>
          <a:lstStyle/>
          <a:p>
            <a:r>
              <a:rPr lang="en-US"/>
              <a:t>Click to edit Master title style</a:t>
            </a:r>
          </a:p>
        </p:txBody>
      </p:sp>
      <p:sp>
        <p:nvSpPr>
          <p:cNvPr id="9" name="Slide Number Placeholder 4">
            <a:extLst>
              <a:ext uri="{FF2B5EF4-FFF2-40B4-BE49-F238E27FC236}">
                <a16:creationId xmlns:a16="http://schemas.microsoft.com/office/drawing/2014/main" id="{EAAF3789-F720-BF43-AFF0-4E90706DE79F}"/>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47024185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Penn Blue Title with Header">
    <p:bg>
      <p:bgPr>
        <a:solidFill>
          <a:srgbClr val="0093D0"/>
        </a:solidFill>
        <a:effectLst/>
      </p:bgPr>
    </p:bg>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2"/>
                </a:solidFill>
              </a:defRPr>
            </a:lvl1pPr>
          </a:lstStyle>
          <a:p>
            <a:endParaRPr/>
          </a:p>
        </p:txBody>
      </p:sp>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cxnSp>
        <p:nvCxnSpPr>
          <p:cNvPr id="6" name="Straight Connector 5">
            <a:extLst>
              <a:ext uri="{FF2B5EF4-FFF2-40B4-BE49-F238E27FC236}">
                <a16:creationId xmlns:a16="http://schemas.microsoft.com/office/drawing/2014/main" id="{9765D654-5513-5E4A-B0E9-01CB4A677517}"/>
              </a:ext>
            </a:extLst>
          </p:cNvPr>
          <p:cNvCxnSpPr/>
          <p:nvPr userDrawn="1"/>
        </p:nvCxnSpPr>
        <p:spPr>
          <a:xfrm>
            <a:off x="5274469" y="1671638"/>
            <a:ext cx="164306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Slide Number Placeholder 4">
            <a:extLst>
              <a:ext uri="{FF2B5EF4-FFF2-40B4-BE49-F238E27FC236}">
                <a16:creationId xmlns:a16="http://schemas.microsoft.com/office/drawing/2014/main" id="{56DE1F48-AEC9-3942-A966-35AA32D9A0D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
        <p:nvSpPr>
          <p:cNvPr id="8" name="Rectangle 7">
            <a:extLst>
              <a:ext uri="{FF2B5EF4-FFF2-40B4-BE49-F238E27FC236}">
                <a16:creationId xmlns:a16="http://schemas.microsoft.com/office/drawing/2014/main" id="{256D110A-56C6-8149-BFF4-FA6D2A30FDD9}"/>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9" name="Picture 8">
            <a:extLst>
              <a:ext uri="{FF2B5EF4-FFF2-40B4-BE49-F238E27FC236}">
                <a16:creationId xmlns:a16="http://schemas.microsoft.com/office/drawing/2014/main" id="{B7B189BF-3EA4-B64A-A176-D3D5FBC52111}"/>
              </a:ext>
            </a:extLst>
          </p:cNvPr>
          <p:cNvPicPr>
            <a:picLocks noChangeAspect="1"/>
          </p:cNvPicPr>
          <p:nvPr userDrawn="1"/>
        </p:nvPicPr>
        <p:blipFill>
          <a:blip r:embed="rId2"/>
          <a:stretch>
            <a:fillRect/>
          </a:stretch>
        </p:blipFill>
        <p:spPr>
          <a:xfrm>
            <a:off x="392394" y="6393180"/>
            <a:ext cx="2156532" cy="345439"/>
          </a:xfrm>
          <a:prstGeom prst="rect">
            <a:avLst/>
          </a:prstGeom>
        </p:spPr>
      </p:pic>
    </p:spTree>
    <p:extLst>
      <p:ext uri="{BB962C8B-B14F-4D97-AF65-F5344CB8AC3E}">
        <p14:creationId xmlns:p14="http://schemas.microsoft.com/office/powerpoint/2010/main" val="1192706069"/>
      </p:ext>
    </p:extLst>
  </p:cSld>
  <p:clrMapOvr>
    <a:masterClrMapping/>
  </p:clrMapOvr>
  <p:transition spd="med"/>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hree charts alternate">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BB21C252-8E42-4B4A-98B0-8EB7F3F7355E}"/>
              </a:ext>
            </a:extLst>
          </p:cNvPr>
          <p:cNvSpPr>
            <a:spLocks noGrp="1"/>
          </p:cNvSpPr>
          <p:nvPr>
            <p:ph type="chart" sz="quarter" idx="10"/>
          </p:nvPr>
        </p:nvSpPr>
        <p:spPr>
          <a:xfrm>
            <a:off x="381000" y="952500"/>
            <a:ext cx="5715000" cy="5125571"/>
          </a:xfrm>
        </p:spPr>
        <p:txBody>
          <a:bodyPr>
            <a:normAutofit/>
          </a:bodyPr>
          <a:lstStyle>
            <a:lvl1pPr marL="0" indent="0">
              <a:buNone/>
              <a:defRPr sz="2000" b="0" i="0">
                <a:solidFill>
                  <a:schemeClr val="tx1"/>
                </a:solidFill>
              </a:defRPr>
            </a:lvl1pPr>
          </a:lstStyle>
          <a:p>
            <a:endParaRPr lang="en-US"/>
          </a:p>
        </p:txBody>
      </p:sp>
      <p:sp>
        <p:nvSpPr>
          <p:cNvPr id="8" name="Chart Placeholder 2">
            <a:extLst>
              <a:ext uri="{FF2B5EF4-FFF2-40B4-BE49-F238E27FC236}">
                <a16:creationId xmlns:a16="http://schemas.microsoft.com/office/drawing/2014/main" id="{DE310C94-5F80-934A-8E2F-0A61B6C9C491}"/>
              </a:ext>
            </a:extLst>
          </p:cNvPr>
          <p:cNvSpPr>
            <a:spLocks noGrp="1"/>
          </p:cNvSpPr>
          <p:nvPr>
            <p:ph type="chart" sz="quarter" idx="11"/>
          </p:nvPr>
        </p:nvSpPr>
        <p:spPr>
          <a:xfrm>
            <a:off x="6362700" y="952500"/>
            <a:ext cx="5448300" cy="2301688"/>
          </a:xfrm>
        </p:spPr>
        <p:txBody>
          <a:bodyPr>
            <a:normAutofit/>
          </a:bodyPr>
          <a:lstStyle>
            <a:lvl1pPr marL="0" indent="0">
              <a:buNone/>
              <a:defRPr sz="2000" b="0" i="0">
                <a:solidFill>
                  <a:schemeClr val="tx1"/>
                </a:solidFill>
              </a:defRPr>
            </a:lvl1pPr>
          </a:lstStyle>
          <a:p>
            <a:endParaRPr lang="en-US"/>
          </a:p>
        </p:txBody>
      </p:sp>
      <p:sp>
        <p:nvSpPr>
          <p:cNvPr id="10" name="Chart Placeholder 2">
            <a:extLst>
              <a:ext uri="{FF2B5EF4-FFF2-40B4-BE49-F238E27FC236}">
                <a16:creationId xmlns:a16="http://schemas.microsoft.com/office/drawing/2014/main" id="{A3F1FCAE-152F-2842-8D0B-163126EFA8DA}"/>
              </a:ext>
            </a:extLst>
          </p:cNvPr>
          <p:cNvSpPr>
            <a:spLocks noGrp="1"/>
          </p:cNvSpPr>
          <p:nvPr>
            <p:ph type="chart" sz="quarter" idx="12"/>
          </p:nvPr>
        </p:nvSpPr>
        <p:spPr>
          <a:xfrm>
            <a:off x="6362700" y="3536576"/>
            <a:ext cx="5448300" cy="2541495"/>
          </a:xfrm>
        </p:spPr>
        <p:txBody>
          <a:bodyPr>
            <a:normAutofit/>
          </a:bodyPr>
          <a:lstStyle>
            <a:lvl1pPr marL="0" indent="0">
              <a:buNone/>
              <a:defRPr sz="2000" b="0" i="0">
                <a:solidFill>
                  <a:schemeClr val="tx1"/>
                </a:solidFill>
              </a:defRPr>
            </a:lvl1pPr>
          </a:lstStyle>
          <a:p>
            <a:endParaRPr lang="en-US"/>
          </a:p>
        </p:txBody>
      </p:sp>
      <p:cxnSp>
        <p:nvCxnSpPr>
          <p:cNvPr id="7" name="Straight Connector 6">
            <a:extLst>
              <a:ext uri="{FF2B5EF4-FFF2-40B4-BE49-F238E27FC236}">
                <a16:creationId xmlns:a16="http://schemas.microsoft.com/office/drawing/2014/main" id="{58BD4F5E-508C-3940-8887-CB8A8182317F}"/>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94B9A47-38B3-464D-9306-D648DA161826}"/>
              </a:ext>
            </a:extLst>
          </p:cNvPr>
          <p:cNvSpPr>
            <a:spLocks noGrp="1"/>
          </p:cNvSpPr>
          <p:nvPr>
            <p:ph type="title"/>
          </p:nvPr>
        </p:nvSpPr>
        <p:spPr>
          <a:xfrm>
            <a:off x="275770" y="165094"/>
            <a:ext cx="11064240" cy="603504"/>
          </a:xfrm>
        </p:spPr>
        <p:txBody>
          <a:bodyPr>
            <a:noAutofit/>
          </a:bodyPr>
          <a:lstStyle/>
          <a:p>
            <a:r>
              <a:rPr lang="en-US"/>
              <a:t>Click to edit Master title style</a:t>
            </a:r>
          </a:p>
        </p:txBody>
      </p:sp>
      <p:sp>
        <p:nvSpPr>
          <p:cNvPr id="9" name="Slide Number Placeholder 4">
            <a:extLst>
              <a:ext uri="{FF2B5EF4-FFF2-40B4-BE49-F238E27FC236}">
                <a16:creationId xmlns:a16="http://schemas.microsoft.com/office/drawing/2014/main" id="{83306A20-3827-9E44-98F7-BCECDBEF1DCA}"/>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100340244"/>
      </p:ext>
    </p:extLst>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hree horiz charts">
    <p:spTree>
      <p:nvGrpSpPr>
        <p:cNvPr id="1" name=""/>
        <p:cNvGrpSpPr/>
        <p:nvPr/>
      </p:nvGrpSpPr>
      <p:grpSpPr>
        <a:xfrm>
          <a:off x="0" y="0"/>
          <a:ext cx="0" cy="0"/>
          <a:chOff x="0" y="0"/>
          <a:chExt cx="0" cy="0"/>
        </a:xfrm>
      </p:grpSpPr>
      <p:sp>
        <p:nvSpPr>
          <p:cNvPr id="8" name="Chart Placeholder 2">
            <a:extLst>
              <a:ext uri="{FF2B5EF4-FFF2-40B4-BE49-F238E27FC236}">
                <a16:creationId xmlns:a16="http://schemas.microsoft.com/office/drawing/2014/main" id="{DE310C94-5F80-934A-8E2F-0A61B6C9C491}"/>
              </a:ext>
            </a:extLst>
          </p:cNvPr>
          <p:cNvSpPr>
            <a:spLocks noGrp="1"/>
          </p:cNvSpPr>
          <p:nvPr>
            <p:ph type="chart" sz="quarter" idx="11"/>
          </p:nvPr>
        </p:nvSpPr>
        <p:spPr>
          <a:xfrm>
            <a:off x="381000" y="2688291"/>
            <a:ext cx="8225118" cy="1615888"/>
          </a:xfrm>
        </p:spPr>
        <p:txBody>
          <a:bodyPr>
            <a:normAutofit/>
          </a:bodyPr>
          <a:lstStyle>
            <a:lvl1pPr marL="0" indent="0">
              <a:buNone/>
              <a:defRPr sz="2000" b="0" i="0">
                <a:solidFill>
                  <a:schemeClr val="tx1"/>
                </a:solidFill>
              </a:defRPr>
            </a:lvl1pPr>
          </a:lstStyle>
          <a:p>
            <a:endParaRPr lang="en-US"/>
          </a:p>
        </p:txBody>
      </p:sp>
      <p:sp>
        <p:nvSpPr>
          <p:cNvPr id="12" name="Chart Placeholder 2">
            <a:extLst>
              <a:ext uri="{FF2B5EF4-FFF2-40B4-BE49-F238E27FC236}">
                <a16:creationId xmlns:a16="http://schemas.microsoft.com/office/drawing/2014/main" id="{8A63849D-0C4A-2848-8F8B-A4D415B4C2DD}"/>
              </a:ext>
            </a:extLst>
          </p:cNvPr>
          <p:cNvSpPr>
            <a:spLocks noGrp="1"/>
          </p:cNvSpPr>
          <p:nvPr>
            <p:ph type="chart" sz="quarter" idx="13"/>
          </p:nvPr>
        </p:nvSpPr>
        <p:spPr>
          <a:xfrm>
            <a:off x="381000" y="952500"/>
            <a:ext cx="8225118" cy="1615888"/>
          </a:xfrm>
        </p:spPr>
        <p:txBody>
          <a:bodyPr>
            <a:normAutofit/>
          </a:bodyPr>
          <a:lstStyle>
            <a:lvl1pPr marL="0" indent="0">
              <a:buNone/>
              <a:defRPr sz="2000" b="0" i="0">
                <a:solidFill>
                  <a:schemeClr val="tx1"/>
                </a:solidFill>
              </a:defRPr>
            </a:lvl1pPr>
          </a:lstStyle>
          <a:p>
            <a:endParaRPr lang="en-US"/>
          </a:p>
        </p:txBody>
      </p:sp>
      <p:sp>
        <p:nvSpPr>
          <p:cNvPr id="13" name="Chart Placeholder 2">
            <a:extLst>
              <a:ext uri="{FF2B5EF4-FFF2-40B4-BE49-F238E27FC236}">
                <a16:creationId xmlns:a16="http://schemas.microsoft.com/office/drawing/2014/main" id="{90ABA8E3-F7A8-C143-A403-CB40B1D389A5}"/>
              </a:ext>
            </a:extLst>
          </p:cNvPr>
          <p:cNvSpPr>
            <a:spLocks noGrp="1"/>
          </p:cNvSpPr>
          <p:nvPr>
            <p:ph type="chart" sz="quarter" idx="14"/>
          </p:nvPr>
        </p:nvSpPr>
        <p:spPr>
          <a:xfrm>
            <a:off x="381000" y="4426057"/>
            <a:ext cx="8225118" cy="1784243"/>
          </a:xfrm>
        </p:spPr>
        <p:txBody>
          <a:bodyPr>
            <a:normAutofit/>
          </a:bodyPr>
          <a:lstStyle>
            <a:lvl1pPr marL="0" indent="0">
              <a:buNone/>
              <a:defRPr sz="2000" b="0" i="0">
                <a:solidFill>
                  <a:schemeClr val="tx1"/>
                </a:solidFill>
              </a:defRPr>
            </a:lvl1pPr>
          </a:lstStyle>
          <a:p>
            <a:endParaRPr lang="en-US"/>
          </a:p>
        </p:txBody>
      </p:sp>
      <p:cxnSp>
        <p:nvCxnSpPr>
          <p:cNvPr id="9" name="Straight Connector 8">
            <a:extLst>
              <a:ext uri="{FF2B5EF4-FFF2-40B4-BE49-F238E27FC236}">
                <a16:creationId xmlns:a16="http://schemas.microsoft.com/office/drawing/2014/main" id="{D65267F2-E3D2-6245-A87E-0E03DC1918B8}"/>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B3DC872-6BEE-6845-82BC-30C29D54E59D}"/>
              </a:ext>
            </a:extLst>
          </p:cNvPr>
          <p:cNvSpPr>
            <a:spLocks noGrp="1"/>
          </p:cNvSpPr>
          <p:nvPr>
            <p:ph type="title"/>
          </p:nvPr>
        </p:nvSpPr>
        <p:spPr>
          <a:xfrm>
            <a:off x="275771" y="165094"/>
            <a:ext cx="11064240" cy="603504"/>
          </a:xfrm>
        </p:spPr>
        <p:txBody>
          <a:bodyPr/>
          <a:lstStyle/>
          <a:p>
            <a:r>
              <a:rPr lang="en-US"/>
              <a:t>Click to edit Master title style</a:t>
            </a:r>
          </a:p>
        </p:txBody>
      </p:sp>
      <p:sp>
        <p:nvSpPr>
          <p:cNvPr id="10" name="Slide Number Placeholder 4">
            <a:extLst>
              <a:ext uri="{FF2B5EF4-FFF2-40B4-BE49-F238E27FC236}">
                <a16:creationId xmlns:a16="http://schemas.microsoft.com/office/drawing/2014/main" id="{2AF483E5-9243-CE41-A961-9D4BDC71D72A}"/>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549545557"/>
      </p:ext>
    </p:extLst>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Four charts">
    <p:spTree>
      <p:nvGrpSpPr>
        <p:cNvPr id="1" name=""/>
        <p:cNvGrpSpPr/>
        <p:nvPr/>
      </p:nvGrpSpPr>
      <p:grpSpPr>
        <a:xfrm>
          <a:off x="0" y="0"/>
          <a:ext cx="0" cy="0"/>
          <a:chOff x="0" y="0"/>
          <a:chExt cx="0" cy="0"/>
        </a:xfrm>
      </p:grpSpPr>
      <p:sp>
        <p:nvSpPr>
          <p:cNvPr id="8" name="Chart Placeholder 2">
            <a:extLst>
              <a:ext uri="{FF2B5EF4-FFF2-40B4-BE49-F238E27FC236}">
                <a16:creationId xmlns:a16="http://schemas.microsoft.com/office/drawing/2014/main" id="{DE310C94-5F80-934A-8E2F-0A61B6C9C491}"/>
              </a:ext>
            </a:extLst>
          </p:cNvPr>
          <p:cNvSpPr>
            <a:spLocks noGrp="1"/>
          </p:cNvSpPr>
          <p:nvPr>
            <p:ph type="chart" sz="quarter" idx="11"/>
          </p:nvPr>
        </p:nvSpPr>
        <p:spPr>
          <a:xfrm>
            <a:off x="6362700" y="952500"/>
            <a:ext cx="3493994" cy="2301688"/>
          </a:xfrm>
        </p:spPr>
        <p:txBody>
          <a:bodyPr>
            <a:normAutofit/>
          </a:bodyPr>
          <a:lstStyle>
            <a:lvl1pPr marL="0" indent="0">
              <a:buNone/>
              <a:defRPr sz="2000" b="0" i="0">
                <a:solidFill>
                  <a:schemeClr val="tx1"/>
                </a:solidFill>
              </a:defRPr>
            </a:lvl1pPr>
          </a:lstStyle>
          <a:p>
            <a:endParaRPr lang="en-US"/>
          </a:p>
        </p:txBody>
      </p:sp>
      <p:sp>
        <p:nvSpPr>
          <p:cNvPr id="10" name="Chart Placeholder 2">
            <a:extLst>
              <a:ext uri="{FF2B5EF4-FFF2-40B4-BE49-F238E27FC236}">
                <a16:creationId xmlns:a16="http://schemas.microsoft.com/office/drawing/2014/main" id="{A3F1FCAE-152F-2842-8D0B-163126EFA8DA}"/>
              </a:ext>
            </a:extLst>
          </p:cNvPr>
          <p:cNvSpPr>
            <a:spLocks noGrp="1"/>
          </p:cNvSpPr>
          <p:nvPr>
            <p:ph type="chart" sz="quarter" idx="12"/>
          </p:nvPr>
        </p:nvSpPr>
        <p:spPr>
          <a:xfrm>
            <a:off x="6362700" y="3536576"/>
            <a:ext cx="3493994" cy="2541495"/>
          </a:xfrm>
        </p:spPr>
        <p:txBody>
          <a:bodyPr>
            <a:normAutofit/>
          </a:bodyPr>
          <a:lstStyle>
            <a:lvl1pPr marL="0" indent="0">
              <a:buNone/>
              <a:defRPr sz="2000" b="0" i="0">
                <a:solidFill>
                  <a:schemeClr val="tx1"/>
                </a:solidFill>
              </a:defRPr>
            </a:lvl1pPr>
          </a:lstStyle>
          <a:p>
            <a:endParaRPr lang="en-US"/>
          </a:p>
        </p:txBody>
      </p:sp>
      <p:sp>
        <p:nvSpPr>
          <p:cNvPr id="12" name="Chart Placeholder 2">
            <a:extLst>
              <a:ext uri="{FF2B5EF4-FFF2-40B4-BE49-F238E27FC236}">
                <a16:creationId xmlns:a16="http://schemas.microsoft.com/office/drawing/2014/main" id="{8A63849D-0C4A-2848-8F8B-A4D415B4C2DD}"/>
              </a:ext>
            </a:extLst>
          </p:cNvPr>
          <p:cNvSpPr>
            <a:spLocks noGrp="1"/>
          </p:cNvSpPr>
          <p:nvPr>
            <p:ph type="chart" sz="quarter" idx="13"/>
          </p:nvPr>
        </p:nvSpPr>
        <p:spPr>
          <a:xfrm>
            <a:off x="381000" y="952500"/>
            <a:ext cx="3493994" cy="2301688"/>
          </a:xfrm>
        </p:spPr>
        <p:txBody>
          <a:bodyPr>
            <a:normAutofit/>
          </a:bodyPr>
          <a:lstStyle>
            <a:lvl1pPr marL="0" indent="0">
              <a:buNone/>
              <a:defRPr sz="2000" b="0" i="0">
                <a:solidFill>
                  <a:schemeClr val="tx1"/>
                </a:solidFill>
              </a:defRPr>
            </a:lvl1pPr>
          </a:lstStyle>
          <a:p>
            <a:endParaRPr lang="en-US"/>
          </a:p>
        </p:txBody>
      </p:sp>
      <p:sp>
        <p:nvSpPr>
          <p:cNvPr id="13" name="Chart Placeholder 2">
            <a:extLst>
              <a:ext uri="{FF2B5EF4-FFF2-40B4-BE49-F238E27FC236}">
                <a16:creationId xmlns:a16="http://schemas.microsoft.com/office/drawing/2014/main" id="{90ABA8E3-F7A8-C143-A403-CB40B1D389A5}"/>
              </a:ext>
            </a:extLst>
          </p:cNvPr>
          <p:cNvSpPr>
            <a:spLocks noGrp="1"/>
          </p:cNvSpPr>
          <p:nvPr>
            <p:ph type="chart" sz="quarter" idx="14"/>
          </p:nvPr>
        </p:nvSpPr>
        <p:spPr>
          <a:xfrm>
            <a:off x="381000" y="3536576"/>
            <a:ext cx="3493994" cy="2541495"/>
          </a:xfrm>
        </p:spPr>
        <p:txBody>
          <a:bodyPr>
            <a:normAutofit/>
          </a:bodyPr>
          <a:lstStyle>
            <a:lvl1pPr marL="0" indent="0">
              <a:buNone/>
              <a:defRPr sz="2000" b="0" i="0">
                <a:solidFill>
                  <a:schemeClr val="tx1"/>
                </a:solidFill>
              </a:defRPr>
            </a:lvl1pPr>
          </a:lstStyle>
          <a:p>
            <a:endParaRPr lang="en-US"/>
          </a:p>
        </p:txBody>
      </p:sp>
      <p:sp>
        <p:nvSpPr>
          <p:cNvPr id="18" name="Body Level One…">
            <a:extLst>
              <a:ext uri="{FF2B5EF4-FFF2-40B4-BE49-F238E27FC236}">
                <a16:creationId xmlns:a16="http://schemas.microsoft.com/office/drawing/2014/main" id="{794708B7-0699-4C4C-9349-2AD495AC4251}"/>
              </a:ext>
            </a:extLst>
          </p:cNvPr>
          <p:cNvSpPr txBox="1">
            <a:spLocks noGrp="1"/>
          </p:cNvSpPr>
          <p:nvPr>
            <p:ph type="body" sz="quarter" idx="1"/>
          </p:nvPr>
        </p:nvSpPr>
        <p:spPr>
          <a:xfrm>
            <a:off x="9964271" y="3536950"/>
            <a:ext cx="1846729" cy="2554568"/>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2pPr>
            <a:lvl3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3pPr>
            <a:lvl4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4pPr>
            <a:lvl5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5pPr>
          </a:lstStyle>
          <a:p>
            <a:endParaRPr/>
          </a:p>
        </p:txBody>
      </p:sp>
      <p:sp>
        <p:nvSpPr>
          <p:cNvPr id="19" name="Body Level One…">
            <a:extLst>
              <a:ext uri="{FF2B5EF4-FFF2-40B4-BE49-F238E27FC236}">
                <a16:creationId xmlns:a16="http://schemas.microsoft.com/office/drawing/2014/main" id="{2D61F0DA-EB04-0F43-8C32-E738CE1B1357}"/>
              </a:ext>
            </a:extLst>
          </p:cNvPr>
          <p:cNvSpPr txBox="1">
            <a:spLocks noGrp="1"/>
          </p:cNvSpPr>
          <p:nvPr>
            <p:ph type="body" sz="quarter" idx="15"/>
          </p:nvPr>
        </p:nvSpPr>
        <p:spPr>
          <a:xfrm>
            <a:off x="9964271" y="958642"/>
            <a:ext cx="1846729" cy="2295546"/>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2pPr>
            <a:lvl3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3pPr>
            <a:lvl4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4pPr>
            <a:lvl5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5pPr>
          </a:lstStyle>
          <a:p>
            <a:endParaRPr/>
          </a:p>
        </p:txBody>
      </p:sp>
      <p:sp>
        <p:nvSpPr>
          <p:cNvPr id="20" name="Body Level One…">
            <a:extLst>
              <a:ext uri="{FF2B5EF4-FFF2-40B4-BE49-F238E27FC236}">
                <a16:creationId xmlns:a16="http://schemas.microsoft.com/office/drawing/2014/main" id="{E736DEC5-8DF2-5E4F-92B4-F979A0E592F3}"/>
              </a:ext>
            </a:extLst>
          </p:cNvPr>
          <p:cNvSpPr txBox="1">
            <a:spLocks noGrp="1"/>
          </p:cNvSpPr>
          <p:nvPr>
            <p:ph type="body" sz="quarter" idx="16"/>
          </p:nvPr>
        </p:nvSpPr>
        <p:spPr>
          <a:xfrm>
            <a:off x="3975700" y="958642"/>
            <a:ext cx="1846729" cy="2295546"/>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2pPr>
            <a:lvl3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3pPr>
            <a:lvl4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4pPr>
            <a:lvl5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5pPr>
          </a:lstStyle>
          <a:p>
            <a:endParaRPr/>
          </a:p>
        </p:txBody>
      </p:sp>
      <p:sp>
        <p:nvSpPr>
          <p:cNvPr id="21" name="Body Level One…">
            <a:extLst>
              <a:ext uri="{FF2B5EF4-FFF2-40B4-BE49-F238E27FC236}">
                <a16:creationId xmlns:a16="http://schemas.microsoft.com/office/drawing/2014/main" id="{411EC701-3C52-204B-B15D-3AD556E3C8D4}"/>
              </a:ext>
            </a:extLst>
          </p:cNvPr>
          <p:cNvSpPr txBox="1">
            <a:spLocks noGrp="1"/>
          </p:cNvSpPr>
          <p:nvPr>
            <p:ph type="body" sz="quarter" idx="17"/>
          </p:nvPr>
        </p:nvSpPr>
        <p:spPr>
          <a:xfrm>
            <a:off x="3975700" y="3536950"/>
            <a:ext cx="1846729" cy="2554568"/>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2pPr>
            <a:lvl3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3pPr>
            <a:lvl4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4pPr>
            <a:lvl5pPr marL="0" indent="0" algn="l">
              <a:lnSpc>
                <a:spcPct val="10000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5pPr>
          </a:lstStyle>
          <a:p>
            <a:endParaRPr/>
          </a:p>
        </p:txBody>
      </p:sp>
      <p:cxnSp>
        <p:nvCxnSpPr>
          <p:cNvPr id="15" name="Straight Connector 14">
            <a:extLst>
              <a:ext uri="{FF2B5EF4-FFF2-40B4-BE49-F238E27FC236}">
                <a16:creationId xmlns:a16="http://schemas.microsoft.com/office/drawing/2014/main" id="{0F42F224-F903-A745-80C0-2B786B5D041C}"/>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69F9544-6889-5C45-858A-B7DD183EE450}"/>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4" name="Slide Number Placeholder 4">
            <a:extLst>
              <a:ext uri="{FF2B5EF4-FFF2-40B4-BE49-F238E27FC236}">
                <a16:creationId xmlns:a16="http://schemas.microsoft.com/office/drawing/2014/main" id="{CEC7DB86-930A-8947-BE66-557DD28086C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804767551"/>
      </p:ext>
    </p:extLst>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ix charts">
    <p:spTree>
      <p:nvGrpSpPr>
        <p:cNvPr id="1" name=""/>
        <p:cNvGrpSpPr/>
        <p:nvPr/>
      </p:nvGrpSpPr>
      <p:grpSpPr>
        <a:xfrm>
          <a:off x="0" y="0"/>
          <a:ext cx="0" cy="0"/>
          <a:chOff x="0" y="0"/>
          <a:chExt cx="0" cy="0"/>
        </a:xfrm>
      </p:grpSpPr>
      <p:sp>
        <p:nvSpPr>
          <p:cNvPr id="8" name="Chart Placeholder 2">
            <a:extLst>
              <a:ext uri="{FF2B5EF4-FFF2-40B4-BE49-F238E27FC236}">
                <a16:creationId xmlns:a16="http://schemas.microsoft.com/office/drawing/2014/main" id="{DE310C94-5F80-934A-8E2F-0A61B6C9C491}"/>
              </a:ext>
            </a:extLst>
          </p:cNvPr>
          <p:cNvSpPr>
            <a:spLocks noGrp="1"/>
          </p:cNvSpPr>
          <p:nvPr>
            <p:ph type="chart" sz="quarter" idx="11"/>
          </p:nvPr>
        </p:nvSpPr>
        <p:spPr>
          <a:xfrm>
            <a:off x="4345649" y="952500"/>
            <a:ext cx="3493994" cy="2301688"/>
          </a:xfrm>
        </p:spPr>
        <p:txBody>
          <a:bodyPr>
            <a:normAutofit/>
          </a:bodyPr>
          <a:lstStyle>
            <a:lvl1pPr marL="0" indent="0">
              <a:buNone/>
              <a:defRPr sz="2000" b="0" i="0">
                <a:solidFill>
                  <a:schemeClr val="tx1"/>
                </a:solidFill>
              </a:defRPr>
            </a:lvl1pPr>
          </a:lstStyle>
          <a:p>
            <a:endParaRPr lang="en-US"/>
          </a:p>
        </p:txBody>
      </p:sp>
      <p:sp>
        <p:nvSpPr>
          <p:cNvPr id="10" name="Chart Placeholder 2">
            <a:extLst>
              <a:ext uri="{FF2B5EF4-FFF2-40B4-BE49-F238E27FC236}">
                <a16:creationId xmlns:a16="http://schemas.microsoft.com/office/drawing/2014/main" id="{A3F1FCAE-152F-2842-8D0B-163126EFA8DA}"/>
              </a:ext>
            </a:extLst>
          </p:cNvPr>
          <p:cNvSpPr>
            <a:spLocks noGrp="1"/>
          </p:cNvSpPr>
          <p:nvPr>
            <p:ph type="chart" sz="quarter" idx="12"/>
          </p:nvPr>
        </p:nvSpPr>
        <p:spPr>
          <a:xfrm>
            <a:off x="4345649" y="3536576"/>
            <a:ext cx="3493994" cy="2541495"/>
          </a:xfrm>
        </p:spPr>
        <p:txBody>
          <a:bodyPr>
            <a:normAutofit/>
          </a:bodyPr>
          <a:lstStyle>
            <a:lvl1pPr marL="0" indent="0">
              <a:buNone/>
              <a:defRPr sz="2000" b="0" i="0">
                <a:solidFill>
                  <a:schemeClr val="tx1"/>
                </a:solidFill>
              </a:defRPr>
            </a:lvl1pPr>
          </a:lstStyle>
          <a:p>
            <a:endParaRPr lang="en-US"/>
          </a:p>
        </p:txBody>
      </p:sp>
      <p:sp>
        <p:nvSpPr>
          <p:cNvPr id="12" name="Chart Placeholder 2">
            <a:extLst>
              <a:ext uri="{FF2B5EF4-FFF2-40B4-BE49-F238E27FC236}">
                <a16:creationId xmlns:a16="http://schemas.microsoft.com/office/drawing/2014/main" id="{8A63849D-0C4A-2848-8F8B-A4D415B4C2DD}"/>
              </a:ext>
            </a:extLst>
          </p:cNvPr>
          <p:cNvSpPr>
            <a:spLocks noGrp="1"/>
          </p:cNvSpPr>
          <p:nvPr>
            <p:ph type="chart" sz="quarter" idx="13"/>
          </p:nvPr>
        </p:nvSpPr>
        <p:spPr>
          <a:xfrm>
            <a:off x="381000" y="952500"/>
            <a:ext cx="3493994" cy="2301688"/>
          </a:xfrm>
        </p:spPr>
        <p:txBody>
          <a:bodyPr>
            <a:normAutofit/>
          </a:bodyPr>
          <a:lstStyle>
            <a:lvl1pPr marL="0" indent="0">
              <a:buNone/>
              <a:defRPr sz="2000" b="0" i="0">
                <a:solidFill>
                  <a:schemeClr val="tx1"/>
                </a:solidFill>
              </a:defRPr>
            </a:lvl1pPr>
          </a:lstStyle>
          <a:p>
            <a:endParaRPr lang="en-US"/>
          </a:p>
        </p:txBody>
      </p:sp>
      <p:sp>
        <p:nvSpPr>
          <p:cNvPr id="13" name="Chart Placeholder 2">
            <a:extLst>
              <a:ext uri="{FF2B5EF4-FFF2-40B4-BE49-F238E27FC236}">
                <a16:creationId xmlns:a16="http://schemas.microsoft.com/office/drawing/2014/main" id="{90ABA8E3-F7A8-C143-A403-CB40B1D389A5}"/>
              </a:ext>
            </a:extLst>
          </p:cNvPr>
          <p:cNvSpPr>
            <a:spLocks noGrp="1"/>
          </p:cNvSpPr>
          <p:nvPr>
            <p:ph type="chart" sz="quarter" idx="14"/>
          </p:nvPr>
        </p:nvSpPr>
        <p:spPr>
          <a:xfrm>
            <a:off x="381000" y="3536576"/>
            <a:ext cx="3493994" cy="2541495"/>
          </a:xfrm>
        </p:spPr>
        <p:txBody>
          <a:bodyPr>
            <a:normAutofit/>
          </a:bodyPr>
          <a:lstStyle>
            <a:lvl1pPr marL="0" indent="0">
              <a:buNone/>
              <a:defRPr sz="2000" b="0" i="0">
                <a:solidFill>
                  <a:schemeClr val="tx1"/>
                </a:solidFill>
              </a:defRPr>
            </a:lvl1pPr>
          </a:lstStyle>
          <a:p>
            <a:endParaRPr lang="en-US"/>
          </a:p>
        </p:txBody>
      </p:sp>
      <p:sp>
        <p:nvSpPr>
          <p:cNvPr id="14" name="Chart Placeholder 2">
            <a:extLst>
              <a:ext uri="{FF2B5EF4-FFF2-40B4-BE49-F238E27FC236}">
                <a16:creationId xmlns:a16="http://schemas.microsoft.com/office/drawing/2014/main" id="{402DF2AE-FD4B-2F4E-8058-2103DE31982C}"/>
              </a:ext>
            </a:extLst>
          </p:cNvPr>
          <p:cNvSpPr>
            <a:spLocks noGrp="1"/>
          </p:cNvSpPr>
          <p:nvPr>
            <p:ph type="chart" sz="quarter" idx="15"/>
          </p:nvPr>
        </p:nvSpPr>
        <p:spPr>
          <a:xfrm>
            <a:off x="8317006" y="952500"/>
            <a:ext cx="3493994" cy="2301688"/>
          </a:xfrm>
        </p:spPr>
        <p:txBody>
          <a:bodyPr>
            <a:normAutofit/>
          </a:bodyPr>
          <a:lstStyle>
            <a:lvl1pPr marL="0" indent="0">
              <a:buNone/>
              <a:defRPr sz="2000" b="0" i="0">
                <a:solidFill>
                  <a:schemeClr val="tx1"/>
                </a:solidFill>
              </a:defRPr>
            </a:lvl1pPr>
          </a:lstStyle>
          <a:p>
            <a:endParaRPr lang="en-US"/>
          </a:p>
        </p:txBody>
      </p:sp>
      <p:sp>
        <p:nvSpPr>
          <p:cNvPr id="15" name="Chart Placeholder 2">
            <a:extLst>
              <a:ext uri="{FF2B5EF4-FFF2-40B4-BE49-F238E27FC236}">
                <a16:creationId xmlns:a16="http://schemas.microsoft.com/office/drawing/2014/main" id="{2C6809D4-DCB0-CB47-90EE-1A24C7EB13DA}"/>
              </a:ext>
            </a:extLst>
          </p:cNvPr>
          <p:cNvSpPr>
            <a:spLocks noGrp="1"/>
          </p:cNvSpPr>
          <p:nvPr>
            <p:ph type="chart" sz="quarter" idx="16"/>
          </p:nvPr>
        </p:nvSpPr>
        <p:spPr>
          <a:xfrm>
            <a:off x="8317006" y="3536576"/>
            <a:ext cx="3493994" cy="2541495"/>
          </a:xfrm>
        </p:spPr>
        <p:txBody>
          <a:bodyPr>
            <a:normAutofit/>
          </a:bodyPr>
          <a:lstStyle>
            <a:lvl1pPr marL="0" indent="0">
              <a:buNone/>
              <a:defRPr sz="2000" b="0" i="0">
                <a:solidFill>
                  <a:schemeClr val="tx1"/>
                </a:solidFill>
              </a:defRPr>
            </a:lvl1pPr>
          </a:lstStyle>
          <a:p>
            <a:endParaRPr lang="en-US"/>
          </a:p>
        </p:txBody>
      </p:sp>
      <p:cxnSp>
        <p:nvCxnSpPr>
          <p:cNvPr id="17" name="Straight Connector 16">
            <a:extLst>
              <a:ext uri="{FF2B5EF4-FFF2-40B4-BE49-F238E27FC236}">
                <a16:creationId xmlns:a16="http://schemas.microsoft.com/office/drawing/2014/main" id="{E44D99BC-A630-1448-AC59-FE383D51336F}"/>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5C4D5A8-94D4-9941-9137-5E0F87CC4912}"/>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D179F0AF-23FD-164A-A181-AE8F16F3BB5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427279361"/>
      </p:ext>
    </p:extLst>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ix charts with Text">
    <p:spTree>
      <p:nvGrpSpPr>
        <p:cNvPr id="1" name=""/>
        <p:cNvGrpSpPr/>
        <p:nvPr/>
      </p:nvGrpSpPr>
      <p:grpSpPr>
        <a:xfrm>
          <a:off x="0" y="0"/>
          <a:ext cx="0" cy="0"/>
          <a:chOff x="0" y="0"/>
          <a:chExt cx="0" cy="0"/>
        </a:xfrm>
      </p:grpSpPr>
      <p:sp>
        <p:nvSpPr>
          <p:cNvPr id="8" name="Chart Placeholder 2">
            <a:extLst>
              <a:ext uri="{FF2B5EF4-FFF2-40B4-BE49-F238E27FC236}">
                <a16:creationId xmlns:a16="http://schemas.microsoft.com/office/drawing/2014/main" id="{DE310C94-5F80-934A-8E2F-0A61B6C9C491}"/>
              </a:ext>
            </a:extLst>
          </p:cNvPr>
          <p:cNvSpPr>
            <a:spLocks noGrp="1"/>
          </p:cNvSpPr>
          <p:nvPr>
            <p:ph type="chart" sz="quarter" idx="11"/>
          </p:nvPr>
        </p:nvSpPr>
        <p:spPr>
          <a:xfrm>
            <a:off x="4345649" y="952500"/>
            <a:ext cx="2346512" cy="2301688"/>
          </a:xfrm>
        </p:spPr>
        <p:txBody>
          <a:bodyPr>
            <a:normAutofit/>
          </a:bodyPr>
          <a:lstStyle>
            <a:lvl1pPr marL="0" indent="0">
              <a:buNone/>
              <a:defRPr sz="2000" b="0" i="0">
                <a:solidFill>
                  <a:schemeClr val="tx1"/>
                </a:solidFill>
              </a:defRPr>
            </a:lvl1pPr>
          </a:lstStyle>
          <a:p>
            <a:endParaRPr lang="en-US"/>
          </a:p>
        </p:txBody>
      </p:sp>
      <p:sp>
        <p:nvSpPr>
          <p:cNvPr id="10" name="Chart Placeholder 2">
            <a:extLst>
              <a:ext uri="{FF2B5EF4-FFF2-40B4-BE49-F238E27FC236}">
                <a16:creationId xmlns:a16="http://schemas.microsoft.com/office/drawing/2014/main" id="{A3F1FCAE-152F-2842-8D0B-163126EFA8DA}"/>
              </a:ext>
            </a:extLst>
          </p:cNvPr>
          <p:cNvSpPr>
            <a:spLocks noGrp="1"/>
          </p:cNvSpPr>
          <p:nvPr>
            <p:ph type="chart" sz="quarter" idx="12"/>
          </p:nvPr>
        </p:nvSpPr>
        <p:spPr>
          <a:xfrm>
            <a:off x="4345649" y="3536576"/>
            <a:ext cx="2346512" cy="2541495"/>
          </a:xfrm>
        </p:spPr>
        <p:txBody>
          <a:bodyPr>
            <a:normAutofit/>
          </a:bodyPr>
          <a:lstStyle>
            <a:lvl1pPr marL="0" indent="0">
              <a:buNone/>
              <a:defRPr sz="2000" b="0" i="0">
                <a:solidFill>
                  <a:schemeClr val="tx1"/>
                </a:solidFill>
              </a:defRPr>
            </a:lvl1pPr>
          </a:lstStyle>
          <a:p>
            <a:endParaRPr lang="en-US"/>
          </a:p>
        </p:txBody>
      </p:sp>
      <p:sp>
        <p:nvSpPr>
          <p:cNvPr id="12" name="Chart Placeholder 2">
            <a:extLst>
              <a:ext uri="{FF2B5EF4-FFF2-40B4-BE49-F238E27FC236}">
                <a16:creationId xmlns:a16="http://schemas.microsoft.com/office/drawing/2014/main" id="{8A63849D-0C4A-2848-8F8B-A4D415B4C2DD}"/>
              </a:ext>
            </a:extLst>
          </p:cNvPr>
          <p:cNvSpPr>
            <a:spLocks noGrp="1"/>
          </p:cNvSpPr>
          <p:nvPr>
            <p:ph type="chart" sz="quarter" idx="13"/>
          </p:nvPr>
        </p:nvSpPr>
        <p:spPr>
          <a:xfrm>
            <a:off x="381000" y="952500"/>
            <a:ext cx="2346512" cy="2301688"/>
          </a:xfrm>
        </p:spPr>
        <p:txBody>
          <a:bodyPr>
            <a:normAutofit/>
          </a:bodyPr>
          <a:lstStyle>
            <a:lvl1pPr marL="0" indent="0">
              <a:buNone/>
              <a:defRPr sz="2000" b="0" i="0">
                <a:solidFill>
                  <a:schemeClr val="tx1"/>
                </a:solidFill>
              </a:defRPr>
            </a:lvl1pPr>
          </a:lstStyle>
          <a:p>
            <a:endParaRPr lang="en-US"/>
          </a:p>
        </p:txBody>
      </p:sp>
      <p:sp>
        <p:nvSpPr>
          <p:cNvPr id="13" name="Chart Placeholder 2">
            <a:extLst>
              <a:ext uri="{FF2B5EF4-FFF2-40B4-BE49-F238E27FC236}">
                <a16:creationId xmlns:a16="http://schemas.microsoft.com/office/drawing/2014/main" id="{90ABA8E3-F7A8-C143-A403-CB40B1D389A5}"/>
              </a:ext>
            </a:extLst>
          </p:cNvPr>
          <p:cNvSpPr>
            <a:spLocks noGrp="1"/>
          </p:cNvSpPr>
          <p:nvPr>
            <p:ph type="chart" sz="quarter" idx="14"/>
          </p:nvPr>
        </p:nvSpPr>
        <p:spPr>
          <a:xfrm>
            <a:off x="381000" y="3536576"/>
            <a:ext cx="2346512" cy="2541495"/>
          </a:xfrm>
        </p:spPr>
        <p:txBody>
          <a:bodyPr>
            <a:normAutofit/>
          </a:bodyPr>
          <a:lstStyle>
            <a:lvl1pPr marL="0" indent="0">
              <a:buNone/>
              <a:defRPr sz="2000" b="0" i="0">
                <a:solidFill>
                  <a:schemeClr val="tx1"/>
                </a:solidFill>
              </a:defRPr>
            </a:lvl1pPr>
          </a:lstStyle>
          <a:p>
            <a:endParaRPr lang="en-US"/>
          </a:p>
        </p:txBody>
      </p:sp>
      <p:sp>
        <p:nvSpPr>
          <p:cNvPr id="14" name="Chart Placeholder 2">
            <a:extLst>
              <a:ext uri="{FF2B5EF4-FFF2-40B4-BE49-F238E27FC236}">
                <a16:creationId xmlns:a16="http://schemas.microsoft.com/office/drawing/2014/main" id="{402DF2AE-FD4B-2F4E-8058-2103DE31982C}"/>
              </a:ext>
            </a:extLst>
          </p:cNvPr>
          <p:cNvSpPr>
            <a:spLocks noGrp="1"/>
          </p:cNvSpPr>
          <p:nvPr>
            <p:ph type="chart" sz="quarter" idx="15"/>
          </p:nvPr>
        </p:nvSpPr>
        <p:spPr>
          <a:xfrm>
            <a:off x="8317006" y="952500"/>
            <a:ext cx="2346512" cy="2301688"/>
          </a:xfrm>
        </p:spPr>
        <p:txBody>
          <a:bodyPr>
            <a:normAutofit/>
          </a:bodyPr>
          <a:lstStyle>
            <a:lvl1pPr marL="0" indent="0">
              <a:buNone/>
              <a:defRPr sz="2000" b="0" i="0">
                <a:solidFill>
                  <a:schemeClr val="tx1"/>
                </a:solidFill>
              </a:defRPr>
            </a:lvl1pPr>
          </a:lstStyle>
          <a:p>
            <a:endParaRPr lang="en-US"/>
          </a:p>
        </p:txBody>
      </p:sp>
      <p:sp>
        <p:nvSpPr>
          <p:cNvPr id="15" name="Chart Placeholder 2">
            <a:extLst>
              <a:ext uri="{FF2B5EF4-FFF2-40B4-BE49-F238E27FC236}">
                <a16:creationId xmlns:a16="http://schemas.microsoft.com/office/drawing/2014/main" id="{2C6809D4-DCB0-CB47-90EE-1A24C7EB13DA}"/>
              </a:ext>
            </a:extLst>
          </p:cNvPr>
          <p:cNvSpPr>
            <a:spLocks noGrp="1"/>
          </p:cNvSpPr>
          <p:nvPr>
            <p:ph type="chart" sz="quarter" idx="16"/>
          </p:nvPr>
        </p:nvSpPr>
        <p:spPr>
          <a:xfrm>
            <a:off x="8317006" y="3536576"/>
            <a:ext cx="2346512" cy="2541495"/>
          </a:xfrm>
        </p:spPr>
        <p:txBody>
          <a:bodyPr>
            <a:normAutofit/>
          </a:bodyPr>
          <a:lstStyle>
            <a:lvl1pPr marL="0" indent="0">
              <a:buNone/>
              <a:defRPr sz="2000" b="0" i="0">
                <a:solidFill>
                  <a:schemeClr val="tx1"/>
                </a:solidFill>
              </a:defRPr>
            </a:lvl1pPr>
          </a:lstStyle>
          <a:p>
            <a:endParaRPr lang="en-US"/>
          </a:p>
        </p:txBody>
      </p:sp>
      <p:sp>
        <p:nvSpPr>
          <p:cNvPr id="20" name="Body Level One…">
            <a:extLst>
              <a:ext uri="{FF2B5EF4-FFF2-40B4-BE49-F238E27FC236}">
                <a16:creationId xmlns:a16="http://schemas.microsoft.com/office/drawing/2014/main" id="{ACB7D400-62EE-AC49-B181-55F8C5378FE3}"/>
              </a:ext>
            </a:extLst>
          </p:cNvPr>
          <p:cNvSpPr txBox="1">
            <a:spLocks noGrp="1"/>
          </p:cNvSpPr>
          <p:nvPr>
            <p:ph type="body" sz="quarter" idx="1"/>
          </p:nvPr>
        </p:nvSpPr>
        <p:spPr>
          <a:xfrm>
            <a:off x="2836448" y="958641"/>
            <a:ext cx="1158431" cy="2295547"/>
          </a:xfrm>
          <a:prstGeom prst="rect">
            <a:avLst/>
          </a:prstGeom>
        </p:spPr>
        <p:txBody>
          <a:bodyPr anchor="t">
            <a:normAutofit/>
          </a:bodyPr>
          <a:lstStyle>
            <a:lvl1pPr marL="0" indent="0" algn="l">
              <a:lnSpc>
                <a:spcPts val="146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2pPr>
            <a:lvl3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3pPr>
            <a:lvl4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4pPr>
            <a:lvl5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5pPr>
          </a:lstStyle>
          <a:p>
            <a:endParaRPr/>
          </a:p>
        </p:txBody>
      </p:sp>
      <p:sp>
        <p:nvSpPr>
          <p:cNvPr id="21" name="Body Level One…">
            <a:extLst>
              <a:ext uri="{FF2B5EF4-FFF2-40B4-BE49-F238E27FC236}">
                <a16:creationId xmlns:a16="http://schemas.microsoft.com/office/drawing/2014/main" id="{76B1CD26-2DD2-164E-A300-16C6776D5809}"/>
              </a:ext>
            </a:extLst>
          </p:cNvPr>
          <p:cNvSpPr txBox="1">
            <a:spLocks noGrp="1"/>
          </p:cNvSpPr>
          <p:nvPr>
            <p:ph type="body" sz="quarter" idx="17"/>
          </p:nvPr>
        </p:nvSpPr>
        <p:spPr>
          <a:xfrm>
            <a:off x="2836448" y="3544444"/>
            <a:ext cx="1158431" cy="2541495"/>
          </a:xfrm>
          <a:prstGeom prst="rect">
            <a:avLst/>
          </a:prstGeom>
        </p:spPr>
        <p:txBody>
          <a:bodyPr anchor="t">
            <a:normAutofit/>
          </a:bodyPr>
          <a:lstStyle>
            <a:lvl1pPr marL="0" indent="0" algn="l">
              <a:lnSpc>
                <a:spcPts val="146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2pPr>
            <a:lvl3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3pPr>
            <a:lvl4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4pPr>
            <a:lvl5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5pPr>
          </a:lstStyle>
          <a:p>
            <a:endParaRPr/>
          </a:p>
        </p:txBody>
      </p:sp>
      <p:sp>
        <p:nvSpPr>
          <p:cNvPr id="22" name="Body Level One…">
            <a:extLst>
              <a:ext uri="{FF2B5EF4-FFF2-40B4-BE49-F238E27FC236}">
                <a16:creationId xmlns:a16="http://schemas.microsoft.com/office/drawing/2014/main" id="{DD8767D9-9CDC-D84F-A009-55DC957F311C}"/>
              </a:ext>
            </a:extLst>
          </p:cNvPr>
          <p:cNvSpPr txBox="1">
            <a:spLocks noGrp="1"/>
          </p:cNvSpPr>
          <p:nvPr>
            <p:ph type="body" sz="quarter" idx="18"/>
          </p:nvPr>
        </p:nvSpPr>
        <p:spPr>
          <a:xfrm>
            <a:off x="6823831" y="958641"/>
            <a:ext cx="1158431" cy="2295547"/>
          </a:xfrm>
          <a:prstGeom prst="rect">
            <a:avLst/>
          </a:prstGeom>
        </p:spPr>
        <p:txBody>
          <a:bodyPr anchor="t">
            <a:normAutofit/>
          </a:bodyPr>
          <a:lstStyle>
            <a:lvl1pPr marL="0" indent="0" algn="l">
              <a:lnSpc>
                <a:spcPts val="146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2pPr>
            <a:lvl3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3pPr>
            <a:lvl4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4pPr>
            <a:lvl5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5pPr>
          </a:lstStyle>
          <a:p>
            <a:endParaRPr/>
          </a:p>
        </p:txBody>
      </p:sp>
      <p:sp>
        <p:nvSpPr>
          <p:cNvPr id="23" name="Body Level One…">
            <a:extLst>
              <a:ext uri="{FF2B5EF4-FFF2-40B4-BE49-F238E27FC236}">
                <a16:creationId xmlns:a16="http://schemas.microsoft.com/office/drawing/2014/main" id="{58FE1FEB-4C0F-3C4D-AA68-0CB58A66D39D}"/>
              </a:ext>
            </a:extLst>
          </p:cNvPr>
          <p:cNvSpPr txBox="1">
            <a:spLocks noGrp="1"/>
          </p:cNvSpPr>
          <p:nvPr>
            <p:ph type="body" sz="quarter" idx="19"/>
          </p:nvPr>
        </p:nvSpPr>
        <p:spPr>
          <a:xfrm>
            <a:off x="6823831" y="3544444"/>
            <a:ext cx="1158431" cy="2541495"/>
          </a:xfrm>
          <a:prstGeom prst="rect">
            <a:avLst/>
          </a:prstGeom>
        </p:spPr>
        <p:txBody>
          <a:bodyPr anchor="t">
            <a:normAutofit/>
          </a:bodyPr>
          <a:lstStyle>
            <a:lvl1pPr marL="0" indent="0" algn="l">
              <a:lnSpc>
                <a:spcPts val="146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2pPr>
            <a:lvl3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3pPr>
            <a:lvl4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4pPr>
            <a:lvl5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5pPr>
          </a:lstStyle>
          <a:p>
            <a:endParaRPr/>
          </a:p>
        </p:txBody>
      </p:sp>
      <p:sp>
        <p:nvSpPr>
          <p:cNvPr id="24" name="Body Level One…">
            <a:extLst>
              <a:ext uri="{FF2B5EF4-FFF2-40B4-BE49-F238E27FC236}">
                <a16:creationId xmlns:a16="http://schemas.microsoft.com/office/drawing/2014/main" id="{A9E12C8A-2B67-254A-8522-4E7DE46E7C2B}"/>
              </a:ext>
            </a:extLst>
          </p:cNvPr>
          <p:cNvSpPr txBox="1">
            <a:spLocks noGrp="1"/>
          </p:cNvSpPr>
          <p:nvPr>
            <p:ph type="body" sz="quarter" idx="20"/>
          </p:nvPr>
        </p:nvSpPr>
        <p:spPr>
          <a:xfrm>
            <a:off x="10766245" y="958641"/>
            <a:ext cx="1158431" cy="2295547"/>
          </a:xfrm>
          <a:prstGeom prst="rect">
            <a:avLst/>
          </a:prstGeom>
        </p:spPr>
        <p:txBody>
          <a:bodyPr anchor="t">
            <a:normAutofit/>
          </a:bodyPr>
          <a:lstStyle>
            <a:lvl1pPr marL="0" indent="0" algn="l">
              <a:lnSpc>
                <a:spcPts val="146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2pPr>
            <a:lvl3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3pPr>
            <a:lvl4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4pPr>
            <a:lvl5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5pPr>
          </a:lstStyle>
          <a:p>
            <a:endParaRPr/>
          </a:p>
        </p:txBody>
      </p:sp>
      <p:sp>
        <p:nvSpPr>
          <p:cNvPr id="25" name="Body Level One…">
            <a:extLst>
              <a:ext uri="{FF2B5EF4-FFF2-40B4-BE49-F238E27FC236}">
                <a16:creationId xmlns:a16="http://schemas.microsoft.com/office/drawing/2014/main" id="{121EA368-A65C-774D-BD38-B6167786A571}"/>
              </a:ext>
            </a:extLst>
          </p:cNvPr>
          <p:cNvSpPr txBox="1">
            <a:spLocks noGrp="1"/>
          </p:cNvSpPr>
          <p:nvPr>
            <p:ph type="body" sz="quarter" idx="21"/>
          </p:nvPr>
        </p:nvSpPr>
        <p:spPr>
          <a:xfrm>
            <a:off x="10766245" y="3544444"/>
            <a:ext cx="1158431" cy="2541495"/>
          </a:xfrm>
          <a:prstGeom prst="rect">
            <a:avLst/>
          </a:prstGeom>
        </p:spPr>
        <p:txBody>
          <a:bodyPr anchor="t">
            <a:normAutofit/>
          </a:bodyPr>
          <a:lstStyle>
            <a:lvl1pPr marL="0" indent="0" algn="l">
              <a:lnSpc>
                <a:spcPts val="1460"/>
              </a:lnSpc>
              <a:spcBef>
                <a:spcPts val="0"/>
              </a:spcBef>
              <a:buSzTx/>
              <a:buNone/>
              <a:defRPr sz="14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2pPr>
            <a:lvl3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3pPr>
            <a:lvl4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4pPr>
            <a:lvl5pPr marL="0" indent="0" algn="l">
              <a:lnSpc>
                <a:spcPts val="1400"/>
              </a:lnSpc>
              <a:spcBef>
                <a:spcPts val="0"/>
              </a:spcBef>
              <a:buSzTx/>
              <a:buNone/>
              <a:defRPr sz="1000" b="0" i="0">
                <a:solidFill>
                  <a:srgbClr val="000000"/>
                </a:solidFill>
                <a:latin typeface="+mn-lt"/>
                <a:ea typeface="Helvetica Neue" panose="02000503000000020004" pitchFamily="2" charset="0"/>
                <a:cs typeface="Helvetica Neue" panose="02000503000000020004" pitchFamily="2" charset="0"/>
              </a:defRPr>
            </a:lvl5pPr>
          </a:lstStyle>
          <a:p>
            <a:endParaRPr/>
          </a:p>
        </p:txBody>
      </p:sp>
      <p:cxnSp>
        <p:nvCxnSpPr>
          <p:cNvPr id="17" name="Straight Connector 16">
            <a:extLst>
              <a:ext uri="{FF2B5EF4-FFF2-40B4-BE49-F238E27FC236}">
                <a16:creationId xmlns:a16="http://schemas.microsoft.com/office/drawing/2014/main" id="{8F162C15-53B3-1D43-A14F-667CDAD6E5EA}"/>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3BEE25C-E5F3-EF46-8546-19B21FD29125}"/>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8" name="Slide Number Placeholder 4">
            <a:extLst>
              <a:ext uri="{FF2B5EF4-FFF2-40B4-BE49-F238E27FC236}">
                <a16:creationId xmlns:a16="http://schemas.microsoft.com/office/drawing/2014/main" id="{6C691BFC-08EF-4F4B-8F5C-DE093F3D32E5}"/>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98940672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0285A2E-3500-0444-9773-81667FFBB73D}"/>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8974A7B1-DFD1-444F-9F45-88A7178021EE}"/>
              </a:ext>
            </a:extLst>
          </p:cNvPr>
          <p:cNvSpPr>
            <a:spLocks noGrp="1"/>
          </p:cNvSpPr>
          <p:nvPr>
            <p:ph type="title"/>
          </p:nvPr>
        </p:nvSpPr>
        <p:spPr>
          <a:xfrm>
            <a:off x="275771" y="165094"/>
            <a:ext cx="11064240" cy="601026"/>
          </a:xfrm>
        </p:spPr>
        <p:txBody>
          <a:bodyPr>
            <a:noAutofit/>
          </a:bodyPr>
          <a:lstStyle/>
          <a:p>
            <a:r>
              <a:rPr lang="en-US"/>
              <a:t>Click to edit Master title style</a:t>
            </a:r>
          </a:p>
        </p:txBody>
      </p:sp>
      <p:sp>
        <p:nvSpPr>
          <p:cNvPr id="6" name="Slide Number Placeholder 4">
            <a:extLst>
              <a:ext uri="{FF2B5EF4-FFF2-40B4-BE49-F238E27FC236}">
                <a16:creationId xmlns:a16="http://schemas.microsoft.com/office/drawing/2014/main" id="{4CD87197-18D0-3C45-82DF-13C74ED601DD}"/>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962743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4BE8859C-1FFE-C046-938A-B9352692B272}"/>
              </a:ext>
            </a:extLst>
          </p:cNvPr>
          <p:cNvSpPr>
            <a:spLocks noGrp="1"/>
          </p:cNvSpPr>
          <p:nvPr>
            <p:ph type="body" sz="quarter" idx="24" hasCustomPrompt="1"/>
          </p:nvPr>
        </p:nvSpPr>
        <p:spPr>
          <a:xfrm>
            <a:off x="274320" y="1261872"/>
            <a:ext cx="11539728" cy="4948428"/>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 name="Title 2">
            <a:extLst>
              <a:ext uri="{FF2B5EF4-FFF2-40B4-BE49-F238E27FC236}">
                <a16:creationId xmlns:a16="http://schemas.microsoft.com/office/drawing/2014/main" id="{4EBEE97D-132E-A748-BBD8-DABB06245A08}"/>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8" name="Slide Number Placeholder 4">
            <a:extLst>
              <a:ext uri="{FF2B5EF4-FFF2-40B4-BE49-F238E27FC236}">
                <a16:creationId xmlns:a16="http://schemas.microsoft.com/office/drawing/2014/main" id="{382ABCCC-622C-F645-82E2-D20F8D15F23E}"/>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650848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56C0A5-AE5C-4D4D-89F1-06BFCBDF38C2}"/>
              </a:ext>
            </a:extLst>
          </p:cNvPr>
          <p:cNvSpPr>
            <a:spLocks noGrp="1"/>
          </p:cNvSpPr>
          <p:nvPr>
            <p:ph idx="1"/>
          </p:nvPr>
        </p:nvSpPr>
        <p:spPr>
          <a:xfrm>
            <a:off x="275771" y="1257552"/>
            <a:ext cx="11535229" cy="4952747"/>
          </a:xfrm>
        </p:spPr>
        <p:txBody>
          <a:bodyPr/>
          <a:lstStyle>
            <a:lvl1pPr>
              <a:lnSpc>
                <a:spcPct val="100000"/>
              </a:lnSpc>
              <a:defRPr b="0" i="0">
                <a:solidFill>
                  <a:schemeClr val="tx1"/>
                </a:solidFill>
                <a:latin typeface="Calibri Light" panose="020F0302020204030204" pitchFamily="34" charset="0"/>
              </a:defRPr>
            </a:lvl1pPr>
            <a:lvl2pPr>
              <a:lnSpc>
                <a:spcPct val="100000"/>
              </a:lnSpc>
              <a:defRPr b="0" i="0">
                <a:solidFill>
                  <a:schemeClr val="tx1"/>
                </a:solidFill>
                <a:latin typeface="Calibri Light" panose="020F0302020204030204" pitchFamily="34" charset="0"/>
              </a:defRPr>
            </a:lvl2pPr>
            <a:lvl3pPr>
              <a:lnSpc>
                <a:spcPct val="100000"/>
              </a:lnSpc>
              <a:defRPr b="0" i="0">
                <a:solidFill>
                  <a:schemeClr val="tx1"/>
                </a:solidFill>
                <a:latin typeface="Calibri Light" panose="020F0302020204030204" pitchFamily="34" charset="0"/>
              </a:defRPr>
            </a:lvl3pPr>
            <a:lvl4pPr>
              <a:lnSpc>
                <a:spcPct val="100000"/>
              </a:lnSpc>
              <a:defRPr b="0" i="0">
                <a:solidFill>
                  <a:schemeClr val="tx1"/>
                </a:solidFill>
                <a:latin typeface="Calibri Light" panose="020F0302020204030204" pitchFamily="34" charset="0"/>
              </a:defRPr>
            </a:lvl4pPr>
            <a:lvl5pPr>
              <a:lnSpc>
                <a:spcPct val="100000"/>
              </a:lnSpc>
              <a:defRPr b="0" i="0">
                <a:solidFill>
                  <a:schemeClr val="tx1"/>
                </a:solidFill>
                <a:latin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AFD1A074-038C-9C42-9C0F-857DA5095FB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05D254-ED74-DF44-A50C-1812E06F7C89}"/>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7" name="Slide Number Placeholder 4">
            <a:extLst>
              <a:ext uri="{FF2B5EF4-FFF2-40B4-BE49-F238E27FC236}">
                <a16:creationId xmlns:a16="http://schemas.microsoft.com/office/drawing/2014/main" id="{9F63543F-A038-AE44-BC5B-4E2B06C9694E}"/>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273916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by two white tall">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E3563E88-4C2F-6344-8489-70D437A03165}"/>
              </a:ext>
            </a:extLst>
          </p:cNvPr>
          <p:cNvCxnSpPr>
            <a:cxnSpLocks/>
          </p:cNvCxnSpPr>
          <p:nvPr userDrawn="1"/>
        </p:nvCxnSpPr>
        <p:spPr>
          <a:xfrm>
            <a:off x="6087299" y="1501952"/>
            <a:ext cx="0" cy="4673996"/>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283C6C03-33EC-544A-8931-BB499B88FEA5}"/>
              </a:ext>
            </a:extLst>
          </p:cNvPr>
          <p:cNvSpPr>
            <a:spLocks noGrp="1"/>
          </p:cNvSpPr>
          <p:nvPr>
            <p:ph type="body" sz="quarter" idx="25" hasCustomPrompt="1"/>
          </p:nvPr>
        </p:nvSpPr>
        <p:spPr>
          <a:xfrm>
            <a:off x="286868" y="1407359"/>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98141576-BD39-CD4D-9D58-BCC40B12CF1B}"/>
              </a:ext>
            </a:extLst>
          </p:cNvPr>
          <p:cNvSpPr>
            <a:spLocks noGrp="1"/>
          </p:cNvSpPr>
          <p:nvPr>
            <p:ph type="body" sz="quarter" idx="26" hasCustomPrompt="1"/>
          </p:nvPr>
        </p:nvSpPr>
        <p:spPr>
          <a:xfrm>
            <a:off x="286868" y="2225301"/>
            <a:ext cx="5095241" cy="1203699"/>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9" name="Text Placeholder 7">
            <a:extLst>
              <a:ext uri="{FF2B5EF4-FFF2-40B4-BE49-F238E27FC236}">
                <a16:creationId xmlns:a16="http://schemas.microsoft.com/office/drawing/2014/main" id="{5CDDF256-E9EF-9146-B003-86DD106A5011}"/>
              </a:ext>
            </a:extLst>
          </p:cNvPr>
          <p:cNvSpPr>
            <a:spLocks noGrp="1"/>
          </p:cNvSpPr>
          <p:nvPr>
            <p:ph type="body" sz="quarter" idx="29" hasCustomPrompt="1"/>
          </p:nvPr>
        </p:nvSpPr>
        <p:spPr>
          <a:xfrm>
            <a:off x="6256700" y="1407359"/>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0" name="Text Placeholder 7">
            <a:extLst>
              <a:ext uri="{FF2B5EF4-FFF2-40B4-BE49-F238E27FC236}">
                <a16:creationId xmlns:a16="http://schemas.microsoft.com/office/drawing/2014/main" id="{5C0559D0-354B-3444-A8B2-B09E92300659}"/>
              </a:ext>
            </a:extLst>
          </p:cNvPr>
          <p:cNvSpPr>
            <a:spLocks noGrp="1"/>
          </p:cNvSpPr>
          <p:nvPr>
            <p:ph type="body" sz="quarter" idx="30" hasCustomPrompt="1"/>
          </p:nvPr>
        </p:nvSpPr>
        <p:spPr>
          <a:xfrm>
            <a:off x="6256700" y="2225301"/>
            <a:ext cx="5095241" cy="1203699"/>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0" name="Straight Connector 9">
            <a:extLst>
              <a:ext uri="{FF2B5EF4-FFF2-40B4-BE49-F238E27FC236}">
                <a16:creationId xmlns:a16="http://schemas.microsoft.com/office/drawing/2014/main" id="{DACC6D96-6DF9-A34E-A8E1-548343781E1F}"/>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5B547F3-044E-C64A-8134-2BF76E2DB69D}"/>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A510E373-890D-C840-A82D-597B0C48624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6399268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 smaller">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88E5C3CD-D0D4-CD4A-B429-40C963613593}"/>
              </a:ext>
            </a:extLst>
          </p:cNvPr>
          <p:cNvCxnSpPr>
            <a:cxnSpLocks/>
          </p:cNvCxnSpPr>
          <p:nvPr userDrawn="1"/>
        </p:nvCxnSpPr>
        <p:spPr>
          <a:xfrm>
            <a:off x="3890950" y="1995576"/>
            <a:ext cx="0" cy="3566161"/>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529C1F-0952-8047-B60B-809D5A8B4F65}"/>
              </a:ext>
            </a:extLst>
          </p:cNvPr>
          <p:cNvCxnSpPr>
            <a:cxnSpLocks/>
          </p:cNvCxnSpPr>
          <p:nvPr userDrawn="1"/>
        </p:nvCxnSpPr>
        <p:spPr>
          <a:xfrm>
            <a:off x="8243879" y="1995576"/>
            <a:ext cx="0" cy="3566161"/>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ext Placeholder 7">
            <a:extLst>
              <a:ext uri="{FF2B5EF4-FFF2-40B4-BE49-F238E27FC236}">
                <a16:creationId xmlns:a16="http://schemas.microsoft.com/office/drawing/2014/main" id="{3AEE4303-D9E4-1D41-A2EB-8B1C09635C13}"/>
              </a:ext>
            </a:extLst>
          </p:cNvPr>
          <p:cNvSpPr>
            <a:spLocks noGrp="1"/>
          </p:cNvSpPr>
          <p:nvPr>
            <p:ph type="body" sz="quarter" idx="23" hasCustomPrompt="1"/>
          </p:nvPr>
        </p:nvSpPr>
        <p:spPr>
          <a:xfrm>
            <a:off x="286871" y="1806851"/>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2" name="Text Placeholder 7">
            <a:extLst>
              <a:ext uri="{FF2B5EF4-FFF2-40B4-BE49-F238E27FC236}">
                <a16:creationId xmlns:a16="http://schemas.microsoft.com/office/drawing/2014/main" id="{2F5C235E-F632-7244-9D99-EE938B484BF2}"/>
              </a:ext>
            </a:extLst>
          </p:cNvPr>
          <p:cNvSpPr>
            <a:spLocks noGrp="1"/>
          </p:cNvSpPr>
          <p:nvPr>
            <p:ph type="body" sz="quarter" idx="24" hasCustomPrompt="1"/>
          </p:nvPr>
        </p:nvSpPr>
        <p:spPr>
          <a:xfrm>
            <a:off x="286871" y="2616480"/>
            <a:ext cx="3121025" cy="2707874"/>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3" name="Text Placeholder 7">
            <a:extLst>
              <a:ext uri="{FF2B5EF4-FFF2-40B4-BE49-F238E27FC236}">
                <a16:creationId xmlns:a16="http://schemas.microsoft.com/office/drawing/2014/main" id="{E007C4E9-86DC-8648-920B-B42A4D65B271}"/>
              </a:ext>
            </a:extLst>
          </p:cNvPr>
          <p:cNvSpPr>
            <a:spLocks noGrp="1"/>
          </p:cNvSpPr>
          <p:nvPr>
            <p:ph type="body" sz="quarter" idx="27" hasCustomPrompt="1"/>
          </p:nvPr>
        </p:nvSpPr>
        <p:spPr>
          <a:xfrm>
            <a:off x="4562381" y="1806851"/>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4" name="Text Placeholder 7">
            <a:extLst>
              <a:ext uri="{FF2B5EF4-FFF2-40B4-BE49-F238E27FC236}">
                <a16:creationId xmlns:a16="http://schemas.microsoft.com/office/drawing/2014/main" id="{BEB46C3B-7028-A94B-BD5A-CED11F0BE474}"/>
              </a:ext>
            </a:extLst>
          </p:cNvPr>
          <p:cNvSpPr>
            <a:spLocks noGrp="1"/>
          </p:cNvSpPr>
          <p:nvPr>
            <p:ph type="body" sz="quarter" idx="28" hasCustomPrompt="1"/>
          </p:nvPr>
        </p:nvSpPr>
        <p:spPr>
          <a:xfrm>
            <a:off x="4562381" y="2616480"/>
            <a:ext cx="3121025" cy="2707874"/>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5" name="Text Placeholder 7">
            <a:extLst>
              <a:ext uri="{FF2B5EF4-FFF2-40B4-BE49-F238E27FC236}">
                <a16:creationId xmlns:a16="http://schemas.microsoft.com/office/drawing/2014/main" id="{A59BA14B-D7C9-6442-9EDA-E3B36F946937}"/>
              </a:ext>
            </a:extLst>
          </p:cNvPr>
          <p:cNvSpPr>
            <a:spLocks noGrp="1"/>
          </p:cNvSpPr>
          <p:nvPr>
            <p:ph type="body" sz="quarter" idx="31" hasCustomPrompt="1"/>
          </p:nvPr>
        </p:nvSpPr>
        <p:spPr>
          <a:xfrm>
            <a:off x="8708558" y="1806851"/>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6" name="Text Placeholder 7">
            <a:extLst>
              <a:ext uri="{FF2B5EF4-FFF2-40B4-BE49-F238E27FC236}">
                <a16:creationId xmlns:a16="http://schemas.microsoft.com/office/drawing/2014/main" id="{FC3B07B7-3E34-5042-960A-B532F6F03001}"/>
              </a:ext>
            </a:extLst>
          </p:cNvPr>
          <p:cNvSpPr>
            <a:spLocks noGrp="1"/>
          </p:cNvSpPr>
          <p:nvPr>
            <p:ph type="body" sz="quarter" idx="32" hasCustomPrompt="1"/>
          </p:nvPr>
        </p:nvSpPr>
        <p:spPr>
          <a:xfrm>
            <a:off x="8708558" y="2616480"/>
            <a:ext cx="3121025" cy="2707874"/>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3" name="Straight Connector 12">
            <a:extLst>
              <a:ext uri="{FF2B5EF4-FFF2-40B4-BE49-F238E27FC236}">
                <a16:creationId xmlns:a16="http://schemas.microsoft.com/office/drawing/2014/main" id="{AB77AD5C-2B6D-8E48-9A8B-80153C06C3DA}"/>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9E8F342-5BB0-E14E-B86E-D0F4BB9B1251}"/>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6" name="Slide Number Placeholder 4">
            <a:extLst>
              <a:ext uri="{FF2B5EF4-FFF2-40B4-BE49-F238E27FC236}">
                <a16:creationId xmlns:a16="http://schemas.microsoft.com/office/drawing/2014/main" id="{20524D08-5CC4-3847-9B29-7EF70E66F34D}"/>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536847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88E5C3CD-D0D4-CD4A-B429-40C963613593}"/>
              </a:ext>
            </a:extLst>
          </p:cNvPr>
          <p:cNvCxnSpPr>
            <a:cxnSpLocks/>
          </p:cNvCxnSpPr>
          <p:nvPr userDrawn="1"/>
        </p:nvCxnSpPr>
        <p:spPr>
          <a:xfrm>
            <a:off x="3890950"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529C1F-0952-8047-B60B-809D5A8B4F65}"/>
              </a:ext>
            </a:extLst>
          </p:cNvPr>
          <p:cNvCxnSpPr>
            <a:cxnSpLocks/>
          </p:cNvCxnSpPr>
          <p:nvPr userDrawn="1"/>
        </p:nvCxnSpPr>
        <p:spPr>
          <a:xfrm>
            <a:off x="8243879"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ext Placeholder 7">
            <a:extLst>
              <a:ext uri="{FF2B5EF4-FFF2-40B4-BE49-F238E27FC236}">
                <a16:creationId xmlns:a16="http://schemas.microsoft.com/office/drawing/2014/main" id="{A6F12EB1-91B4-6042-9FF3-82390197948F}"/>
              </a:ext>
            </a:extLst>
          </p:cNvPr>
          <p:cNvSpPr>
            <a:spLocks noGrp="1"/>
          </p:cNvSpPr>
          <p:nvPr>
            <p:ph type="body" sz="quarter" idx="23" hasCustomPrompt="1"/>
          </p:nvPr>
        </p:nvSpPr>
        <p:spPr>
          <a:xfrm>
            <a:off x="286871" y="1524191"/>
            <a:ext cx="3121025" cy="793750"/>
          </a:xfrm>
        </p:spPr>
        <p:txBody>
          <a:bodyPr anchor="b">
            <a:normAutofit/>
          </a:bodyPr>
          <a:lstStyle>
            <a:lvl1pPr marL="0" indent="0">
              <a:buNone/>
              <a:defRPr sz="2000" b="1" i="0" spc="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2" name="Text Placeholder 7">
            <a:extLst>
              <a:ext uri="{FF2B5EF4-FFF2-40B4-BE49-F238E27FC236}">
                <a16:creationId xmlns:a16="http://schemas.microsoft.com/office/drawing/2014/main" id="{D5C04520-6B8D-2147-B53D-A1A679B731BD}"/>
              </a:ext>
            </a:extLst>
          </p:cNvPr>
          <p:cNvSpPr>
            <a:spLocks noGrp="1"/>
          </p:cNvSpPr>
          <p:nvPr>
            <p:ph type="body" sz="quarter" idx="24" hasCustomPrompt="1"/>
          </p:nvPr>
        </p:nvSpPr>
        <p:spPr>
          <a:xfrm>
            <a:off x="286871" y="2300568"/>
            <a:ext cx="3121025" cy="3911036"/>
          </a:xfrm>
        </p:spPr>
        <p:txBody>
          <a:bodyPr anchor="t">
            <a:norm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3" name="Text Placeholder 7">
            <a:extLst>
              <a:ext uri="{FF2B5EF4-FFF2-40B4-BE49-F238E27FC236}">
                <a16:creationId xmlns:a16="http://schemas.microsoft.com/office/drawing/2014/main" id="{4B7EBE25-D294-8141-AFF4-3CF3BDC64B5E}"/>
              </a:ext>
            </a:extLst>
          </p:cNvPr>
          <p:cNvSpPr>
            <a:spLocks noGrp="1"/>
          </p:cNvSpPr>
          <p:nvPr>
            <p:ph type="body" sz="quarter" idx="27" hasCustomPrompt="1"/>
          </p:nvPr>
        </p:nvSpPr>
        <p:spPr>
          <a:xfrm>
            <a:off x="4562381" y="1524191"/>
            <a:ext cx="3121025"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4" name="Text Placeholder 7">
            <a:extLst>
              <a:ext uri="{FF2B5EF4-FFF2-40B4-BE49-F238E27FC236}">
                <a16:creationId xmlns:a16="http://schemas.microsoft.com/office/drawing/2014/main" id="{890BA81E-8E19-DF43-BECF-A8575677C73E}"/>
              </a:ext>
            </a:extLst>
          </p:cNvPr>
          <p:cNvSpPr>
            <a:spLocks noGrp="1"/>
          </p:cNvSpPr>
          <p:nvPr>
            <p:ph type="body" sz="quarter" idx="28" hasCustomPrompt="1"/>
          </p:nvPr>
        </p:nvSpPr>
        <p:spPr>
          <a:xfrm>
            <a:off x="4562381" y="2300568"/>
            <a:ext cx="3121025" cy="3911036"/>
          </a:xfrm>
        </p:spPr>
        <p:txBody>
          <a:bodyPr anchor="t">
            <a:norm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5" name="Text Placeholder 7">
            <a:extLst>
              <a:ext uri="{FF2B5EF4-FFF2-40B4-BE49-F238E27FC236}">
                <a16:creationId xmlns:a16="http://schemas.microsoft.com/office/drawing/2014/main" id="{A10DF2FE-8119-D843-A6AD-3AE616F7A29A}"/>
              </a:ext>
            </a:extLst>
          </p:cNvPr>
          <p:cNvSpPr>
            <a:spLocks noGrp="1"/>
          </p:cNvSpPr>
          <p:nvPr>
            <p:ph type="body" sz="quarter" idx="31" hasCustomPrompt="1"/>
          </p:nvPr>
        </p:nvSpPr>
        <p:spPr>
          <a:xfrm>
            <a:off x="8708558" y="1524191"/>
            <a:ext cx="3121025"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6" name="Text Placeholder 7">
            <a:extLst>
              <a:ext uri="{FF2B5EF4-FFF2-40B4-BE49-F238E27FC236}">
                <a16:creationId xmlns:a16="http://schemas.microsoft.com/office/drawing/2014/main" id="{54AEA510-50B8-9046-945B-1F733841E51E}"/>
              </a:ext>
            </a:extLst>
          </p:cNvPr>
          <p:cNvSpPr>
            <a:spLocks noGrp="1"/>
          </p:cNvSpPr>
          <p:nvPr>
            <p:ph type="body" sz="quarter" idx="32" hasCustomPrompt="1"/>
          </p:nvPr>
        </p:nvSpPr>
        <p:spPr>
          <a:xfrm>
            <a:off x="8708558" y="2300568"/>
            <a:ext cx="3121025" cy="3911036"/>
          </a:xfrm>
        </p:spPr>
        <p:txBody>
          <a:bodyPr anchor="t">
            <a:norm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3" name="Straight Connector 12">
            <a:extLst>
              <a:ext uri="{FF2B5EF4-FFF2-40B4-BE49-F238E27FC236}">
                <a16:creationId xmlns:a16="http://schemas.microsoft.com/office/drawing/2014/main" id="{B1D621B8-ECBC-534D-B6D6-7D76A4323A78}"/>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DBCB7E42-D1B4-E545-8956-9B985D3A9830}"/>
              </a:ext>
            </a:extLst>
          </p:cNvPr>
          <p:cNvSpPr>
            <a:spLocks noGrp="1"/>
          </p:cNvSpPr>
          <p:nvPr>
            <p:ph type="title"/>
          </p:nvPr>
        </p:nvSpPr>
        <p:spPr>
          <a:xfrm>
            <a:off x="275771" y="165094"/>
            <a:ext cx="11064240" cy="601026"/>
          </a:xfrm>
        </p:spPr>
        <p:txBody>
          <a:bodyPr>
            <a:noAutofit/>
          </a:bodyPr>
          <a:lstStyle/>
          <a:p>
            <a:r>
              <a:rPr lang="en-US"/>
              <a:t>Click to edit Master title style</a:t>
            </a:r>
          </a:p>
        </p:txBody>
      </p:sp>
      <p:sp>
        <p:nvSpPr>
          <p:cNvPr id="16" name="Slide Number Placeholder 4">
            <a:extLst>
              <a:ext uri="{FF2B5EF4-FFF2-40B4-BE49-F238E27FC236}">
                <a16:creationId xmlns:a16="http://schemas.microsoft.com/office/drawing/2014/main" id="{A6646249-64EC-104A-9B01-2AEE4120E9B4}"/>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007300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hite without Ru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044-FC0A-B84F-AD6B-FF4634952DB6}"/>
              </a:ext>
            </a:extLst>
          </p:cNvPr>
          <p:cNvSpPr>
            <a:spLocks noGrp="1"/>
          </p:cNvSpPr>
          <p:nvPr>
            <p:ph type="ctrTitle" hasCustomPrompt="1"/>
          </p:nvPr>
        </p:nvSpPr>
        <p:spPr>
          <a:xfrm>
            <a:off x="342900" y="891257"/>
            <a:ext cx="10097465" cy="2618706"/>
          </a:xfrm>
        </p:spPr>
        <p:txBody>
          <a:bodyPr anchor="b"/>
          <a:lstStyle>
            <a:lvl1pPr algn="l">
              <a:defRPr sz="6000" b="0" i="0">
                <a:solidFill>
                  <a:schemeClr val="tx1"/>
                </a:solidFill>
                <a:latin typeface="+mj-lt"/>
                <a:cs typeface="Calibri Light" panose="020F0302020204030204" pitchFamily="34" charset="0"/>
              </a:defRPr>
            </a:lvl1pPr>
          </a:lstStyle>
          <a:p>
            <a:r>
              <a:rPr lang="en-US"/>
              <a:t>Click to edit Master title slide</a:t>
            </a:r>
          </a:p>
        </p:txBody>
      </p:sp>
      <p:sp>
        <p:nvSpPr>
          <p:cNvPr id="11" name="Subtitle 2">
            <a:extLst>
              <a:ext uri="{FF2B5EF4-FFF2-40B4-BE49-F238E27FC236}">
                <a16:creationId xmlns:a16="http://schemas.microsoft.com/office/drawing/2014/main" id="{86F91AB1-3DA1-5E47-ACE7-98BCFE2DF69A}"/>
              </a:ext>
            </a:extLst>
          </p:cNvPr>
          <p:cNvSpPr>
            <a:spLocks noGrp="1"/>
          </p:cNvSpPr>
          <p:nvPr>
            <p:ph type="subTitle" idx="1"/>
          </p:nvPr>
        </p:nvSpPr>
        <p:spPr>
          <a:xfrm>
            <a:off x="342900" y="3602038"/>
            <a:ext cx="11479675" cy="1655762"/>
          </a:xfrm>
        </p:spPr>
        <p:txBody>
          <a:bodyPr/>
          <a:lstStyle>
            <a:lvl1pPr marL="0" indent="0" algn="l">
              <a:buNone/>
              <a:defRPr sz="2400" b="0" i="0">
                <a:solidFill>
                  <a:schemeClr val="tx1"/>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Slide Number Placeholder 4">
            <a:extLst>
              <a:ext uri="{FF2B5EF4-FFF2-40B4-BE49-F238E27FC236}">
                <a16:creationId xmlns:a16="http://schemas.microsoft.com/office/drawing/2014/main" id="{80B58988-036C-5B48-B446-CBC77E04DEB8}"/>
              </a:ext>
            </a:extLst>
          </p:cNvPr>
          <p:cNvSpPr>
            <a:spLocks noGrp="1"/>
          </p:cNvSpPr>
          <p:nvPr>
            <p:ph type="sldNum" sz="quarter" idx="4"/>
          </p:nvPr>
        </p:nvSpPr>
        <p:spPr>
          <a:xfrm>
            <a:off x="11146199" y="6437908"/>
            <a:ext cx="668518" cy="317873"/>
          </a:xfrm>
          <a:prstGeom prst="rect">
            <a:avLst/>
          </a:prstGeom>
        </p:spPr>
        <p:txBody>
          <a:bodyPr vert="horz" lIns="91440" tIns="45720" rIns="91440" bIns="45720" rtlCol="0" anchor="ctr"/>
          <a:lstStyle>
            <a:lvl1pPr algn="r">
              <a:defRPr sz="800" b="0" i="0">
                <a:solidFill>
                  <a:schemeClr val="tx1"/>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sp>
        <p:nvSpPr>
          <p:cNvPr id="3" name="TextBox 2">
            <a:extLst>
              <a:ext uri="{FF2B5EF4-FFF2-40B4-BE49-F238E27FC236}">
                <a16:creationId xmlns:a16="http://schemas.microsoft.com/office/drawing/2014/main" id="{0D38678F-259B-71B6-7D91-CB41A800A7FA}"/>
              </a:ext>
            </a:extLst>
          </p:cNvPr>
          <p:cNvSpPr txBox="1"/>
          <p:nvPr userDrawn="1"/>
        </p:nvSpPr>
        <p:spPr>
          <a:xfrm>
            <a:off x="6025019" y="6582427"/>
            <a:ext cx="0" cy="0"/>
          </a:xfrm>
          <a:prstGeom prst="rect">
            <a:avLst/>
          </a:prstGeom>
        </p:spPr>
        <p:txBody>
          <a:bodyPr wrap="none" rtlCol="0">
            <a:noAutofit/>
          </a:bodyPr>
          <a:lstStyle/>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968070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89C8C74F-1B28-4949-B855-D8491E910E51}"/>
              </a:ext>
            </a:extLst>
          </p:cNvPr>
          <p:cNvCxnSpPr>
            <a:cxnSpLocks/>
          </p:cNvCxnSpPr>
          <p:nvPr userDrawn="1"/>
        </p:nvCxnSpPr>
        <p:spPr>
          <a:xfrm>
            <a:off x="3014662"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8E5C3CD-D0D4-CD4A-B429-40C963613593}"/>
              </a:ext>
            </a:extLst>
          </p:cNvPr>
          <p:cNvCxnSpPr>
            <a:cxnSpLocks/>
          </p:cNvCxnSpPr>
          <p:nvPr userDrawn="1"/>
        </p:nvCxnSpPr>
        <p:spPr>
          <a:xfrm>
            <a:off x="6076949"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529C1F-0952-8047-B60B-809D5A8B4F65}"/>
              </a:ext>
            </a:extLst>
          </p:cNvPr>
          <p:cNvCxnSpPr>
            <a:cxnSpLocks/>
          </p:cNvCxnSpPr>
          <p:nvPr userDrawn="1"/>
        </p:nvCxnSpPr>
        <p:spPr>
          <a:xfrm>
            <a:off x="9086849"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918788A2-A7BC-764B-938F-DFF3A0DB06E3}"/>
              </a:ext>
            </a:extLst>
          </p:cNvPr>
          <p:cNvSpPr>
            <a:spLocks noGrp="1"/>
          </p:cNvSpPr>
          <p:nvPr>
            <p:ph type="body" sz="quarter" idx="23" hasCustomPrompt="1"/>
          </p:nvPr>
        </p:nvSpPr>
        <p:spPr>
          <a:xfrm>
            <a:off x="286871" y="1497481"/>
            <a:ext cx="2510117"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7" name="Text Placeholder 7">
            <a:extLst>
              <a:ext uri="{FF2B5EF4-FFF2-40B4-BE49-F238E27FC236}">
                <a16:creationId xmlns:a16="http://schemas.microsoft.com/office/drawing/2014/main" id="{41D436DC-2E60-CC42-9CD0-D7F6D44B88E3}"/>
              </a:ext>
            </a:extLst>
          </p:cNvPr>
          <p:cNvSpPr>
            <a:spLocks noGrp="1"/>
          </p:cNvSpPr>
          <p:nvPr>
            <p:ph type="body" sz="quarter" idx="24" hasCustomPrompt="1"/>
          </p:nvPr>
        </p:nvSpPr>
        <p:spPr>
          <a:xfrm>
            <a:off x="286871" y="2290484"/>
            <a:ext cx="2510117" cy="3919816"/>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8" name="Text Placeholder 7">
            <a:extLst>
              <a:ext uri="{FF2B5EF4-FFF2-40B4-BE49-F238E27FC236}">
                <a16:creationId xmlns:a16="http://schemas.microsoft.com/office/drawing/2014/main" id="{6A1FF4DC-1F4A-8B47-8FD4-E257F83E743C}"/>
              </a:ext>
            </a:extLst>
          </p:cNvPr>
          <p:cNvSpPr>
            <a:spLocks noGrp="1"/>
          </p:cNvSpPr>
          <p:nvPr>
            <p:ph type="body" sz="quarter" idx="25" hasCustomPrompt="1"/>
          </p:nvPr>
        </p:nvSpPr>
        <p:spPr>
          <a:xfrm>
            <a:off x="3290044" y="1497481"/>
            <a:ext cx="2510117"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BE21B669-BC88-5546-AE45-A51019357CD6}"/>
              </a:ext>
            </a:extLst>
          </p:cNvPr>
          <p:cNvSpPr>
            <a:spLocks noGrp="1"/>
          </p:cNvSpPr>
          <p:nvPr>
            <p:ph type="body" sz="quarter" idx="26" hasCustomPrompt="1"/>
          </p:nvPr>
        </p:nvSpPr>
        <p:spPr>
          <a:xfrm>
            <a:off x="3290044" y="2290484"/>
            <a:ext cx="2510117" cy="3919816"/>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0" name="Text Placeholder 7">
            <a:extLst>
              <a:ext uri="{FF2B5EF4-FFF2-40B4-BE49-F238E27FC236}">
                <a16:creationId xmlns:a16="http://schemas.microsoft.com/office/drawing/2014/main" id="{36F43F34-CAB4-014B-BEAC-9C0E5818709F}"/>
              </a:ext>
            </a:extLst>
          </p:cNvPr>
          <p:cNvSpPr>
            <a:spLocks noGrp="1"/>
          </p:cNvSpPr>
          <p:nvPr>
            <p:ph type="body" sz="quarter" idx="27" hasCustomPrompt="1"/>
          </p:nvPr>
        </p:nvSpPr>
        <p:spPr>
          <a:xfrm>
            <a:off x="6293219" y="1497481"/>
            <a:ext cx="2510117"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1" name="Text Placeholder 7">
            <a:extLst>
              <a:ext uri="{FF2B5EF4-FFF2-40B4-BE49-F238E27FC236}">
                <a16:creationId xmlns:a16="http://schemas.microsoft.com/office/drawing/2014/main" id="{4B8B1621-62DA-4347-B0EC-184F6FC4895F}"/>
              </a:ext>
            </a:extLst>
          </p:cNvPr>
          <p:cNvSpPr>
            <a:spLocks noGrp="1"/>
          </p:cNvSpPr>
          <p:nvPr>
            <p:ph type="body" sz="quarter" idx="28" hasCustomPrompt="1"/>
          </p:nvPr>
        </p:nvSpPr>
        <p:spPr>
          <a:xfrm>
            <a:off x="6293219" y="2290484"/>
            <a:ext cx="2510117" cy="3919816"/>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2" name="Text Placeholder 7">
            <a:extLst>
              <a:ext uri="{FF2B5EF4-FFF2-40B4-BE49-F238E27FC236}">
                <a16:creationId xmlns:a16="http://schemas.microsoft.com/office/drawing/2014/main" id="{D1D86144-80E7-DE44-A199-178DCA8BF432}"/>
              </a:ext>
            </a:extLst>
          </p:cNvPr>
          <p:cNvSpPr>
            <a:spLocks noGrp="1"/>
          </p:cNvSpPr>
          <p:nvPr>
            <p:ph type="body" sz="quarter" idx="29" hasCustomPrompt="1"/>
          </p:nvPr>
        </p:nvSpPr>
        <p:spPr>
          <a:xfrm>
            <a:off x="9309841" y="1497481"/>
            <a:ext cx="2510117"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3" name="Text Placeholder 7">
            <a:extLst>
              <a:ext uri="{FF2B5EF4-FFF2-40B4-BE49-F238E27FC236}">
                <a16:creationId xmlns:a16="http://schemas.microsoft.com/office/drawing/2014/main" id="{4505F07C-AA2B-B84A-B636-2D8F6430FD8B}"/>
              </a:ext>
            </a:extLst>
          </p:cNvPr>
          <p:cNvSpPr>
            <a:spLocks noGrp="1"/>
          </p:cNvSpPr>
          <p:nvPr>
            <p:ph type="body" sz="quarter" idx="30" hasCustomPrompt="1"/>
          </p:nvPr>
        </p:nvSpPr>
        <p:spPr>
          <a:xfrm>
            <a:off x="9309841" y="2290484"/>
            <a:ext cx="2510117" cy="3919816"/>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7" name="Straight Connector 16">
            <a:extLst>
              <a:ext uri="{FF2B5EF4-FFF2-40B4-BE49-F238E27FC236}">
                <a16:creationId xmlns:a16="http://schemas.microsoft.com/office/drawing/2014/main" id="{219168FF-8FD7-C949-A1A7-A1E17D578BB4}"/>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C62EA64-11C3-F342-AE0C-88BE2E45DB4F}"/>
              </a:ext>
            </a:extLst>
          </p:cNvPr>
          <p:cNvSpPr>
            <a:spLocks noGrp="1"/>
          </p:cNvSpPr>
          <p:nvPr>
            <p:ph type="title"/>
          </p:nvPr>
        </p:nvSpPr>
        <p:spPr>
          <a:xfrm>
            <a:off x="275771" y="165094"/>
            <a:ext cx="11064240" cy="603504"/>
          </a:xfrm>
        </p:spPr>
        <p:txBody>
          <a:bodyPr>
            <a:noAutofit/>
          </a:bodyPr>
          <a:lstStyle>
            <a:lvl1pPr>
              <a:defRPr b="1"/>
            </a:lvl1pPr>
          </a:lstStyle>
          <a:p>
            <a:r>
              <a:rPr lang="en-US"/>
              <a:t>Click to edit Master title style</a:t>
            </a:r>
          </a:p>
        </p:txBody>
      </p:sp>
      <p:sp>
        <p:nvSpPr>
          <p:cNvPr id="16" name="Slide Number Placeholder 4">
            <a:extLst>
              <a:ext uri="{FF2B5EF4-FFF2-40B4-BE49-F238E27FC236}">
                <a16:creationId xmlns:a16="http://schemas.microsoft.com/office/drawing/2014/main" id="{451DC578-0517-F74C-A5B1-C3AEACA2453C}"/>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0056502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by two lt gre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5FF8A-E28C-DA4A-AEA4-B03F1C9208CA}"/>
              </a:ext>
            </a:extLst>
          </p:cNvPr>
          <p:cNvSpPr>
            <a:spLocks noGrp="1"/>
          </p:cNvSpPr>
          <p:nvPr>
            <p:ph type="title"/>
          </p:nvPr>
        </p:nvSpPr>
        <p:spPr>
          <a:xfrm>
            <a:off x="275771" y="165092"/>
            <a:ext cx="11064240" cy="603504"/>
          </a:xfrm>
        </p:spPr>
        <p:txBody>
          <a:bodyPr anchor="t">
            <a:noAutofit/>
          </a:bodyPr>
          <a:lstStyle>
            <a:lvl1pPr>
              <a:defRPr b="1" i="0">
                <a:solidFill>
                  <a:schemeClr val="tx1"/>
                </a:solidFill>
              </a:defRPr>
            </a:lvl1pPr>
          </a:lstStyle>
          <a:p>
            <a:r>
              <a:rPr lang="en-US"/>
              <a:t>Click to edit Master title style</a:t>
            </a:r>
          </a:p>
        </p:txBody>
      </p:sp>
      <p:sp>
        <p:nvSpPr>
          <p:cNvPr id="26" name="Text Placeholder 7">
            <a:extLst>
              <a:ext uri="{FF2B5EF4-FFF2-40B4-BE49-F238E27FC236}">
                <a16:creationId xmlns:a16="http://schemas.microsoft.com/office/drawing/2014/main" id="{B3515638-D658-D24A-A93E-E39A15D698F2}"/>
              </a:ext>
            </a:extLst>
          </p:cNvPr>
          <p:cNvSpPr>
            <a:spLocks noGrp="1"/>
          </p:cNvSpPr>
          <p:nvPr>
            <p:ph type="body" sz="quarter" idx="23" hasCustomPrompt="1"/>
          </p:nvPr>
        </p:nvSpPr>
        <p:spPr>
          <a:xfrm>
            <a:off x="286868" y="1477884"/>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7" name="Text Placeholder 7">
            <a:extLst>
              <a:ext uri="{FF2B5EF4-FFF2-40B4-BE49-F238E27FC236}">
                <a16:creationId xmlns:a16="http://schemas.microsoft.com/office/drawing/2014/main" id="{4AE9C08D-81D8-9D46-B6BA-9FB55063AE56}"/>
              </a:ext>
            </a:extLst>
          </p:cNvPr>
          <p:cNvSpPr>
            <a:spLocks noGrp="1"/>
          </p:cNvSpPr>
          <p:nvPr>
            <p:ph type="body" sz="quarter" idx="24" hasCustomPrompt="1"/>
          </p:nvPr>
        </p:nvSpPr>
        <p:spPr>
          <a:xfrm>
            <a:off x="286868" y="2270887"/>
            <a:ext cx="5095241" cy="1203699"/>
          </a:xfrm>
        </p:spPr>
        <p:txBody>
          <a:bodyPr anchor="t">
            <a:noAutofit/>
          </a:bodyPr>
          <a:lstStyle>
            <a:lvl1pPr marL="0" indent="0">
              <a:buNone/>
              <a:defRPr sz="1800" b="0" i="0">
                <a:solidFill>
                  <a:schemeClr val="tx1"/>
                </a:solidFill>
                <a:latin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8" name="Text Placeholder 7">
            <a:extLst>
              <a:ext uri="{FF2B5EF4-FFF2-40B4-BE49-F238E27FC236}">
                <a16:creationId xmlns:a16="http://schemas.microsoft.com/office/drawing/2014/main" id="{283C6C03-33EC-544A-8931-BB499B88FEA5}"/>
              </a:ext>
            </a:extLst>
          </p:cNvPr>
          <p:cNvSpPr>
            <a:spLocks noGrp="1"/>
          </p:cNvSpPr>
          <p:nvPr>
            <p:ph type="body" sz="quarter" idx="25" hasCustomPrompt="1"/>
          </p:nvPr>
        </p:nvSpPr>
        <p:spPr>
          <a:xfrm>
            <a:off x="286868" y="3983516"/>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98141576-BD39-CD4D-9D58-BCC40B12CF1B}"/>
              </a:ext>
            </a:extLst>
          </p:cNvPr>
          <p:cNvSpPr>
            <a:spLocks noGrp="1"/>
          </p:cNvSpPr>
          <p:nvPr>
            <p:ph type="body" sz="quarter" idx="26" hasCustomPrompt="1"/>
          </p:nvPr>
        </p:nvSpPr>
        <p:spPr>
          <a:xfrm>
            <a:off x="286868" y="4776519"/>
            <a:ext cx="5095241" cy="1203699"/>
          </a:xfrm>
        </p:spPr>
        <p:txBody>
          <a:bodyPr anchor="t">
            <a:noAutofit/>
          </a:bodyPr>
          <a:lstStyle>
            <a:lvl1pPr marL="0" indent="0">
              <a:buNone/>
              <a:defRPr sz="1800" b="0" i="0">
                <a:solidFill>
                  <a:schemeClr val="tx1"/>
                </a:solidFill>
                <a:latin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7" name="Text Placeholder 7">
            <a:extLst>
              <a:ext uri="{FF2B5EF4-FFF2-40B4-BE49-F238E27FC236}">
                <a16:creationId xmlns:a16="http://schemas.microsoft.com/office/drawing/2014/main" id="{E0CF23FC-6C45-B747-A5BD-C777745B5C68}"/>
              </a:ext>
            </a:extLst>
          </p:cNvPr>
          <p:cNvSpPr>
            <a:spLocks noGrp="1"/>
          </p:cNvSpPr>
          <p:nvPr>
            <p:ph type="body" sz="quarter" idx="27" hasCustomPrompt="1"/>
          </p:nvPr>
        </p:nvSpPr>
        <p:spPr>
          <a:xfrm>
            <a:off x="6256700" y="1477884"/>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8" name="Text Placeholder 7">
            <a:extLst>
              <a:ext uri="{FF2B5EF4-FFF2-40B4-BE49-F238E27FC236}">
                <a16:creationId xmlns:a16="http://schemas.microsoft.com/office/drawing/2014/main" id="{6AFDE929-638E-0140-A0D3-6D907F7DEA4B}"/>
              </a:ext>
            </a:extLst>
          </p:cNvPr>
          <p:cNvSpPr>
            <a:spLocks noGrp="1"/>
          </p:cNvSpPr>
          <p:nvPr>
            <p:ph type="body" sz="quarter" idx="28" hasCustomPrompt="1"/>
          </p:nvPr>
        </p:nvSpPr>
        <p:spPr>
          <a:xfrm>
            <a:off x="6256700" y="2270887"/>
            <a:ext cx="5095241" cy="1203699"/>
          </a:xfrm>
        </p:spPr>
        <p:txBody>
          <a:bodyPr anchor="t">
            <a:noAutofit/>
          </a:bodyPr>
          <a:lstStyle>
            <a:lvl1pPr marL="0" indent="0">
              <a:buNone/>
              <a:defRPr sz="1800" b="0" i="0">
                <a:solidFill>
                  <a:schemeClr val="tx1"/>
                </a:solidFill>
                <a:latin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9" name="Text Placeholder 7">
            <a:extLst>
              <a:ext uri="{FF2B5EF4-FFF2-40B4-BE49-F238E27FC236}">
                <a16:creationId xmlns:a16="http://schemas.microsoft.com/office/drawing/2014/main" id="{5CDDF256-E9EF-9146-B003-86DD106A5011}"/>
              </a:ext>
            </a:extLst>
          </p:cNvPr>
          <p:cNvSpPr>
            <a:spLocks noGrp="1"/>
          </p:cNvSpPr>
          <p:nvPr>
            <p:ph type="body" sz="quarter" idx="29" hasCustomPrompt="1"/>
          </p:nvPr>
        </p:nvSpPr>
        <p:spPr>
          <a:xfrm>
            <a:off x="6256700" y="3983516"/>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0" name="Text Placeholder 7">
            <a:extLst>
              <a:ext uri="{FF2B5EF4-FFF2-40B4-BE49-F238E27FC236}">
                <a16:creationId xmlns:a16="http://schemas.microsoft.com/office/drawing/2014/main" id="{5C0559D0-354B-3444-A8B2-B09E92300659}"/>
              </a:ext>
            </a:extLst>
          </p:cNvPr>
          <p:cNvSpPr>
            <a:spLocks noGrp="1"/>
          </p:cNvSpPr>
          <p:nvPr>
            <p:ph type="body" sz="quarter" idx="30" hasCustomPrompt="1"/>
          </p:nvPr>
        </p:nvSpPr>
        <p:spPr>
          <a:xfrm>
            <a:off x="6256700" y="4776519"/>
            <a:ext cx="5095241" cy="1203699"/>
          </a:xfrm>
        </p:spPr>
        <p:txBody>
          <a:bodyPr anchor="t">
            <a:noAutofit/>
          </a:bodyPr>
          <a:lstStyle>
            <a:lvl1pPr marL="0" indent="0">
              <a:buNone/>
              <a:defRPr sz="1800" b="0" i="0">
                <a:solidFill>
                  <a:schemeClr val="tx1"/>
                </a:solidFill>
                <a:latin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5" name="Straight Connector 14">
            <a:extLst>
              <a:ext uri="{FF2B5EF4-FFF2-40B4-BE49-F238E27FC236}">
                <a16:creationId xmlns:a16="http://schemas.microsoft.com/office/drawing/2014/main" id="{C8EB3A20-915C-374F-8543-4623C8B2D383}"/>
              </a:ext>
            </a:extLst>
          </p:cNvPr>
          <p:cNvCxnSpPr>
            <a:cxnSpLocks/>
          </p:cNvCxnSpPr>
          <p:nvPr userDrawn="1"/>
        </p:nvCxnSpPr>
        <p:spPr>
          <a:xfrm>
            <a:off x="6096054" y="1585927"/>
            <a:ext cx="0" cy="1828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8FAAC89-6019-7048-B456-28CDB61792BA}"/>
              </a:ext>
            </a:extLst>
          </p:cNvPr>
          <p:cNvCxnSpPr>
            <a:cxnSpLocks/>
          </p:cNvCxnSpPr>
          <p:nvPr userDrawn="1"/>
        </p:nvCxnSpPr>
        <p:spPr>
          <a:xfrm>
            <a:off x="6096054" y="4078109"/>
            <a:ext cx="0" cy="1828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E7FBB87-619A-A34F-890B-51647FD3246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17" name="Slide Number Placeholder 4">
            <a:extLst>
              <a:ext uri="{FF2B5EF4-FFF2-40B4-BE49-F238E27FC236}">
                <a16:creationId xmlns:a16="http://schemas.microsoft.com/office/drawing/2014/main" id="{5D13FD0C-A0ED-6B4E-86EA-D71DE61E180B}"/>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7723027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wo by two blue">
    <p:bg>
      <p:bgPr>
        <a:solidFill>
          <a:schemeClr val="accent1"/>
        </a:solidFill>
        <a:effectLst/>
      </p:bgPr>
    </p:bg>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43DE092C-6E5A-A842-BD12-77498D6D44FE}"/>
              </a:ext>
            </a:extLst>
          </p:cNvPr>
          <p:cNvSpPr>
            <a:spLocks noGrp="1"/>
          </p:cNvSpPr>
          <p:nvPr>
            <p:ph type="title"/>
          </p:nvPr>
        </p:nvSpPr>
        <p:spPr>
          <a:xfrm>
            <a:off x="275771" y="165092"/>
            <a:ext cx="11064240" cy="603504"/>
          </a:xfrm>
        </p:spPr>
        <p:txBody>
          <a:bodyPr anchor="t">
            <a:noAutofit/>
          </a:bodyPr>
          <a:lstStyle>
            <a:lvl1pPr>
              <a:defRPr b="1" i="0">
                <a:solidFill>
                  <a:schemeClr val="tx2"/>
                </a:solidFill>
              </a:defRPr>
            </a:lvl1pPr>
          </a:lstStyle>
          <a:p>
            <a:r>
              <a:rPr lang="en-US"/>
              <a:t>Click to edit Master title style</a:t>
            </a:r>
          </a:p>
        </p:txBody>
      </p:sp>
      <p:sp>
        <p:nvSpPr>
          <p:cNvPr id="31" name="Text Placeholder 7">
            <a:extLst>
              <a:ext uri="{FF2B5EF4-FFF2-40B4-BE49-F238E27FC236}">
                <a16:creationId xmlns:a16="http://schemas.microsoft.com/office/drawing/2014/main" id="{72BC8E74-831D-7647-8C40-BBC23E95F392}"/>
              </a:ext>
            </a:extLst>
          </p:cNvPr>
          <p:cNvSpPr>
            <a:spLocks noGrp="1"/>
          </p:cNvSpPr>
          <p:nvPr>
            <p:ph type="body" sz="quarter" idx="23" hasCustomPrompt="1"/>
          </p:nvPr>
        </p:nvSpPr>
        <p:spPr>
          <a:xfrm>
            <a:off x="286868" y="1411895"/>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2" name="Text Placeholder 7">
            <a:extLst>
              <a:ext uri="{FF2B5EF4-FFF2-40B4-BE49-F238E27FC236}">
                <a16:creationId xmlns:a16="http://schemas.microsoft.com/office/drawing/2014/main" id="{42517937-2E13-8F45-AF59-1D00FAB6C503}"/>
              </a:ext>
            </a:extLst>
          </p:cNvPr>
          <p:cNvSpPr>
            <a:spLocks noGrp="1"/>
          </p:cNvSpPr>
          <p:nvPr>
            <p:ph type="body" sz="quarter" idx="24" hasCustomPrompt="1"/>
          </p:nvPr>
        </p:nvSpPr>
        <p:spPr>
          <a:xfrm>
            <a:off x="286868" y="2204898"/>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3" name="Text Placeholder 7">
            <a:extLst>
              <a:ext uri="{FF2B5EF4-FFF2-40B4-BE49-F238E27FC236}">
                <a16:creationId xmlns:a16="http://schemas.microsoft.com/office/drawing/2014/main" id="{5EAC026D-718B-964D-9CF5-C32E29F41DE2}"/>
              </a:ext>
            </a:extLst>
          </p:cNvPr>
          <p:cNvSpPr>
            <a:spLocks noGrp="1"/>
          </p:cNvSpPr>
          <p:nvPr>
            <p:ph type="body" sz="quarter" idx="25" hasCustomPrompt="1"/>
          </p:nvPr>
        </p:nvSpPr>
        <p:spPr>
          <a:xfrm>
            <a:off x="286868" y="3917527"/>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4" name="Text Placeholder 7">
            <a:extLst>
              <a:ext uri="{FF2B5EF4-FFF2-40B4-BE49-F238E27FC236}">
                <a16:creationId xmlns:a16="http://schemas.microsoft.com/office/drawing/2014/main" id="{53B5A752-3855-A74C-B902-25CBBD3126B4}"/>
              </a:ext>
            </a:extLst>
          </p:cNvPr>
          <p:cNvSpPr>
            <a:spLocks noGrp="1"/>
          </p:cNvSpPr>
          <p:nvPr>
            <p:ph type="body" sz="quarter" idx="26" hasCustomPrompt="1"/>
          </p:nvPr>
        </p:nvSpPr>
        <p:spPr>
          <a:xfrm>
            <a:off x="286868" y="4710530"/>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5" name="Text Placeholder 7">
            <a:extLst>
              <a:ext uri="{FF2B5EF4-FFF2-40B4-BE49-F238E27FC236}">
                <a16:creationId xmlns:a16="http://schemas.microsoft.com/office/drawing/2014/main" id="{5078801A-0017-DE4E-A9D7-91109AE5804C}"/>
              </a:ext>
            </a:extLst>
          </p:cNvPr>
          <p:cNvSpPr>
            <a:spLocks noGrp="1"/>
          </p:cNvSpPr>
          <p:nvPr>
            <p:ph type="body" sz="quarter" idx="27" hasCustomPrompt="1"/>
          </p:nvPr>
        </p:nvSpPr>
        <p:spPr>
          <a:xfrm>
            <a:off x="6256700" y="1411895"/>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6" name="Text Placeholder 7">
            <a:extLst>
              <a:ext uri="{FF2B5EF4-FFF2-40B4-BE49-F238E27FC236}">
                <a16:creationId xmlns:a16="http://schemas.microsoft.com/office/drawing/2014/main" id="{18ED2956-7A88-C647-BB27-2B4C509A1D78}"/>
              </a:ext>
            </a:extLst>
          </p:cNvPr>
          <p:cNvSpPr>
            <a:spLocks noGrp="1"/>
          </p:cNvSpPr>
          <p:nvPr>
            <p:ph type="body" sz="quarter" idx="28" hasCustomPrompt="1"/>
          </p:nvPr>
        </p:nvSpPr>
        <p:spPr>
          <a:xfrm>
            <a:off x="6256700" y="2204898"/>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 </a:t>
            </a:r>
          </a:p>
        </p:txBody>
      </p:sp>
      <p:sp>
        <p:nvSpPr>
          <p:cNvPr id="41" name="Text Placeholder 7">
            <a:extLst>
              <a:ext uri="{FF2B5EF4-FFF2-40B4-BE49-F238E27FC236}">
                <a16:creationId xmlns:a16="http://schemas.microsoft.com/office/drawing/2014/main" id="{AF25E6F7-D93C-C94C-B8FE-0E51157BE99B}"/>
              </a:ext>
            </a:extLst>
          </p:cNvPr>
          <p:cNvSpPr>
            <a:spLocks noGrp="1"/>
          </p:cNvSpPr>
          <p:nvPr>
            <p:ph type="body" sz="quarter" idx="29" hasCustomPrompt="1"/>
          </p:nvPr>
        </p:nvSpPr>
        <p:spPr>
          <a:xfrm>
            <a:off x="6256700" y="3917527"/>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2" name="Text Placeholder 7">
            <a:extLst>
              <a:ext uri="{FF2B5EF4-FFF2-40B4-BE49-F238E27FC236}">
                <a16:creationId xmlns:a16="http://schemas.microsoft.com/office/drawing/2014/main" id="{B3F207EC-ABA7-3043-9B42-AB031B949B3B}"/>
              </a:ext>
            </a:extLst>
          </p:cNvPr>
          <p:cNvSpPr>
            <a:spLocks noGrp="1"/>
          </p:cNvSpPr>
          <p:nvPr>
            <p:ph type="body" sz="quarter" idx="30" hasCustomPrompt="1"/>
          </p:nvPr>
        </p:nvSpPr>
        <p:spPr>
          <a:xfrm>
            <a:off x="6256700" y="4710530"/>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44" name="Straight Connector 43">
            <a:extLst>
              <a:ext uri="{FF2B5EF4-FFF2-40B4-BE49-F238E27FC236}">
                <a16:creationId xmlns:a16="http://schemas.microsoft.com/office/drawing/2014/main" id="{A5F8AE41-5443-D34A-8200-44CA784F0483}"/>
              </a:ext>
            </a:extLst>
          </p:cNvPr>
          <p:cNvCxnSpPr>
            <a:cxnSpLocks/>
          </p:cNvCxnSpPr>
          <p:nvPr userDrawn="1"/>
        </p:nvCxnSpPr>
        <p:spPr>
          <a:xfrm>
            <a:off x="6091781" y="1540887"/>
            <a:ext cx="0" cy="18288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46CAD41-21BC-8E4B-94B5-49B50F0A0DD0}"/>
              </a:ext>
            </a:extLst>
          </p:cNvPr>
          <p:cNvCxnSpPr>
            <a:cxnSpLocks/>
          </p:cNvCxnSpPr>
          <p:nvPr userDrawn="1"/>
        </p:nvCxnSpPr>
        <p:spPr>
          <a:xfrm>
            <a:off x="6091781" y="4033069"/>
            <a:ext cx="0" cy="18288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195DBB74-0772-A046-9F55-34A6017C0E9E}"/>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18" name="Straight Connector 17">
            <a:extLst>
              <a:ext uri="{FF2B5EF4-FFF2-40B4-BE49-F238E27FC236}">
                <a16:creationId xmlns:a16="http://schemas.microsoft.com/office/drawing/2014/main" id="{3FD4E548-342E-F745-9978-8D14CC5DF7A6}"/>
              </a:ext>
            </a:extLst>
          </p:cNvPr>
          <p:cNvCxnSpPr/>
          <p:nvPr userDrawn="1"/>
        </p:nvCxnSpPr>
        <p:spPr>
          <a:xfrm>
            <a:off x="381000" y="659702"/>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F1DB80E-335C-484D-93AB-25B68CDBCCBB}"/>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20" name="Slide Number Placeholder 4">
            <a:extLst>
              <a:ext uri="{FF2B5EF4-FFF2-40B4-BE49-F238E27FC236}">
                <a16:creationId xmlns:a16="http://schemas.microsoft.com/office/drawing/2014/main" id="{2B3D44DC-8F7D-5546-991F-7A9FAEED53DD}"/>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1180799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y 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5FF8A-E28C-DA4A-AEA4-B03F1C9208CA}"/>
              </a:ext>
            </a:extLst>
          </p:cNvPr>
          <p:cNvSpPr>
            <a:spLocks noGrp="1"/>
          </p:cNvSpPr>
          <p:nvPr>
            <p:ph type="title"/>
          </p:nvPr>
        </p:nvSpPr>
        <p:spPr>
          <a:xfrm>
            <a:off x="275771" y="165094"/>
            <a:ext cx="11064240" cy="601026"/>
          </a:xfrm>
        </p:spPr>
        <p:txBody>
          <a:bodyPr anchor="t">
            <a:noAutofit/>
          </a:bodyPr>
          <a:lstStyle>
            <a:lvl1pPr>
              <a:defRPr b="1" i="0">
                <a:solidFill>
                  <a:schemeClr val="tx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78851255-34E0-1445-9F01-14BCF948955C}"/>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9B5D3AE9-576A-5141-B58A-42C5B7A15C01}"/>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2918240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by Two">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88E5C3CD-D0D4-CD4A-B429-40C963613593}"/>
              </a:ext>
            </a:extLst>
          </p:cNvPr>
          <p:cNvCxnSpPr>
            <a:cxnSpLocks/>
          </p:cNvCxnSpPr>
          <p:nvPr userDrawn="1"/>
        </p:nvCxnSpPr>
        <p:spPr>
          <a:xfrm>
            <a:off x="3890950" y="1459092"/>
            <a:ext cx="0" cy="18288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529C1F-0952-8047-B60B-809D5A8B4F65}"/>
              </a:ext>
            </a:extLst>
          </p:cNvPr>
          <p:cNvCxnSpPr>
            <a:cxnSpLocks/>
          </p:cNvCxnSpPr>
          <p:nvPr userDrawn="1"/>
        </p:nvCxnSpPr>
        <p:spPr>
          <a:xfrm>
            <a:off x="8243879" y="1459092"/>
            <a:ext cx="0" cy="18288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3563E88-4C2F-6344-8489-70D437A03165}"/>
              </a:ext>
            </a:extLst>
          </p:cNvPr>
          <p:cNvCxnSpPr>
            <a:cxnSpLocks/>
          </p:cNvCxnSpPr>
          <p:nvPr userDrawn="1"/>
        </p:nvCxnSpPr>
        <p:spPr>
          <a:xfrm>
            <a:off x="3881985" y="3820220"/>
            <a:ext cx="0" cy="18288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B092761-D05F-4B44-B26D-433AD1BA2B7E}"/>
              </a:ext>
            </a:extLst>
          </p:cNvPr>
          <p:cNvCxnSpPr>
            <a:cxnSpLocks/>
          </p:cNvCxnSpPr>
          <p:nvPr userDrawn="1"/>
        </p:nvCxnSpPr>
        <p:spPr>
          <a:xfrm>
            <a:off x="8234914" y="3820220"/>
            <a:ext cx="0" cy="18288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3515638-D658-D24A-A93E-E39A15D698F2}"/>
              </a:ext>
            </a:extLst>
          </p:cNvPr>
          <p:cNvSpPr>
            <a:spLocks noGrp="1"/>
          </p:cNvSpPr>
          <p:nvPr>
            <p:ph type="body" sz="quarter" idx="23" hasCustomPrompt="1"/>
          </p:nvPr>
        </p:nvSpPr>
        <p:spPr>
          <a:xfrm>
            <a:off x="286871" y="1250690"/>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7" name="Text Placeholder 7">
            <a:extLst>
              <a:ext uri="{FF2B5EF4-FFF2-40B4-BE49-F238E27FC236}">
                <a16:creationId xmlns:a16="http://schemas.microsoft.com/office/drawing/2014/main" id="{4AE9C08D-81D8-9D46-B6BA-9FB55063AE56}"/>
              </a:ext>
            </a:extLst>
          </p:cNvPr>
          <p:cNvSpPr>
            <a:spLocks noGrp="1"/>
          </p:cNvSpPr>
          <p:nvPr>
            <p:ph type="body" sz="quarter" idx="24" hasCustomPrompt="1"/>
          </p:nvPr>
        </p:nvSpPr>
        <p:spPr>
          <a:xfrm>
            <a:off x="286871" y="2060319"/>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8" name="Text Placeholder 7">
            <a:extLst>
              <a:ext uri="{FF2B5EF4-FFF2-40B4-BE49-F238E27FC236}">
                <a16:creationId xmlns:a16="http://schemas.microsoft.com/office/drawing/2014/main" id="{283C6C03-33EC-544A-8931-BB499B88FEA5}"/>
              </a:ext>
            </a:extLst>
          </p:cNvPr>
          <p:cNvSpPr>
            <a:spLocks noGrp="1"/>
          </p:cNvSpPr>
          <p:nvPr>
            <p:ph type="body" sz="quarter" idx="25" hasCustomPrompt="1"/>
          </p:nvPr>
        </p:nvSpPr>
        <p:spPr>
          <a:xfrm>
            <a:off x="286871" y="3625268"/>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98141576-BD39-CD4D-9D58-BCC40B12CF1B}"/>
              </a:ext>
            </a:extLst>
          </p:cNvPr>
          <p:cNvSpPr>
            <a:spLocks noGrp="1"/>
          </p:cNvSpPr>
          <p:nvPr>
            <p:ph type="body" sz="quarter" idx="26" hasCustomPrompt="1"/>
          </p:nvPr>
        </p:nvSpPr>
        <p:spPr>
          <a:xfrm>
            <a:off x="286871" y="4434897"/>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7" name="Text Placeholder 7">
            <a:extLst>
              <a:ext uri="{FF2B5EF4-FFF2-40B4-BE49-F238E27FC236}">
                <a16:creationId xmlns:a16="http://schemas.microsoft.com/office/drawing/2014/main" id="{E0CF23FC-6C45-B747-A5BD-C777745B5C68}"/>
              </a:ext>
            </a:extLst>
          </p:cNvPr>
          <p:cNvSpPr>
            <a:spLocks noGrp="1"/>
          </p:cNvSpPr>
          <p:nvPr>
            <p:ph type="body" sz="quarter" idx="27" hasCustomPrompt="1"/>
          </p:nvPr>
        </p:nvSpPr>
        <p:spPr>
          <a:xfrm>
            <a:off x="4562381" y="1250690"/>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8" name="Text Placeholder 7">
            <a:extLst>
              <a:ext uri="{FF2B5EF4-FFF2-40B4-BE49-F238E27FC236}">
                <a16:creationId xmlns:a16="http://schemas.microsoft.com/office/drawing/2014/main" id="{6AFDE929-638E-0140-A0D3-6D907F7DEA4B}"/>
              </a:ext>
            </a:extLst>
          </p:cNvPr>
          <p:cNvSpPr>
            <a:spLocks noGrp="1"/>
          </p:cNvSpPr>
          <p:nvPr>
            <p:ph type="body" sz="quarter" idx="28" hasCustomPrompt="1"/>
          </p:nvPr>
        </p:nvSpPr>
        <p:spPr>
          <a:xfrm>
            <a:off x="4562381" y="2060319"/>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9" name="Text Placeholder 7">
            <a:extLst>
              <a:ext uri="{FF2B5EF4-FFF2-40B4-BE49-F238E27FC236}">
                <a16:creationId xmlns:a16="http://schemas.microsoft.com/office/drawing/2014/main" id="{5CDDF256-E9EF-9146-B003-86DD106A5011}"/>
              </a:ext>
            </a:extLst>
          </p:cNvPr>
          <p:cNvSpPr>
            <a:spLocks noGrp="1"/>
          </p:cNvSpPr>
          <p:nvPr>
            <p:ph type="body" sz="quarter" idx="29" hasCustomPrompt="1"/>
          </p:nvPr>
        </p:nvSpPr>
        <p:spPr>
          <a:xfrm>
            <a:off x="4562381" y="3625268"/>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0" name="Text Placeholder 7">
            <a:extLst>
              <a:ext uri="{FF2B5EF4-FFF2-40B4-BE49-F238E27FC236}">
                <a16:creationId xmlns:a16="http://schemas.microsoft.com/office/drawing/2014/main" id="{5C0559D0-354B-3444-A8B2-B09E92300659}"/>
              </a:ext>
            </a:extLst>
          </p:cNvPr>
          <p:cNvSpPr>
            <a:spLocks noGrp="1"/>
          </p:cNvSpPr>
          <p:nvPr>
            <p:ph type="body" sz="quarter" idx="30" hasCustomPrompt="1"/>
          </p:nvPr>
        </p:nvSpPr>
        <p:spPr>
          <a:xfrm>
            <a:off x="4562381" y="4434897"/>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45" name="Text Placeholder 7">
            <a:extLst>
              <a:ext uri="{FF2B5EF4-FFF2-40B4-BE49-F238E27FC236}">
                <a16:creationId xmlns:a16="http://schemas.microsoft.com/office/drawing/2014/main" id="{3D34CB1F-3DE7-104C-9DD7-2A503B96C1B0}"/>
              </a:ext>
            </a:extLst>
          </p:cNvPr>
          <p:cNvSpPr>
            <a:spLocks noGrp="1"/>
          </p:cNvSpPr>
          <p:nvPr>
            <p:ph type="body" sz="quarter" idx="31" hasCustomPrompt="1"/>
          </p:nvPr>
        </p:nvSpPr>
        <p:spPr>
          <a:xfrm>
            <a:off x="8708558" y="1250690"/>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6" name="Text Placeholder 7">
            <a:extLst>
              <a:ext uri="{FF2B5EF4-FFF2-40B4-BE49-F238E27FC236}">
                <a16:creationId xmlns:a16="http://schemas.microsoft.com/office/drawing/2014/main" id="{AB1CF912-517F-0B42-9D4A-F173CC9894F0}"/>
              </a:ext>
            </a:extLst>
          </p:cNvPr>
          <p:cNvSpPr>
            <a:spLocks noGrp="1"/>
          </p:cNvSpPr>
          <p:nvPr>
            <p:ph type="body" sz="quarter" idx="32" hasCustomPrompt="1"/>
          </p:nvPr>
        </p:nvSpPr>
        <p:spPr>
          <a:xfrm>
            <a:off x="8708558" y="2060319"/>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47" name="Text Placeholder 7">
            <a:extLst>
              <a:ext uri="{FF2B5EF4-FFF2-40B4-BE49-F238E27FC236}">
                <a16:creationId xmlns:a16="http://schemas.microsoft.com/office/drawing/2014/main" id="{C562687A-E1A2-DA44-AC1F-C7DC7B11B312}"/>
              </a:ext>
            </a:extLst>
          </p:cNvPr>
          <p:cNvSpPr>
            <a:spLocks noGrp="1"/>
          </p:cNvSpPr>
          <p:nvPr>
            <p:ph type="body" sz="quarter" idx="33" hasCustomPrompt="1"/>
          </p:nvPr>
        </p:nvSpPr>
        <p:spPr>
          <a:xfrm>
            <a:off x="8708558" y="3625268"/>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8" name="Text Placeholder 7">
            <a:extLst>
              <a:ext uri="{FF2B5EF4-FFF2-40B4-BE49-F238E27FC236}">
                <a16:creationId xmlns:a16="http://schemas.microsoft.com/office/drawing/2014/main" id="{186DC315-E5F7-BF48-9CF5-4C68759F7A95}"/>
              </a:ext>
            </a:extLst>
          </p:cNvPr>
          <p:cNvSpPr>
            <a:spLocks noGrp="1"/>
          </p:cNvSpPr>
          <p:nvPr>
            <p:ph type="body" sz="quarter" idx="34" hasCustomPrompt="1"/>
          </p:nvPr>
        </p:nvSpPr>
        <p:spPr>
          <a:xfrm>
            <a:off x="8708558" y="4434897"/>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23" name="Straight Connector 22">
            <a:extLst>
              <a:ext uri="{FF2B5EF4-FFF2-40B4-BE49-F238E27FC236}">
                <a16:creationId xmlns:a16="http://schemas.microsoft.com/office/drawing/2014/main" id="{F4701E7A-6433-1643-B148-ABA28DA5C8CE}"/>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8BBB0AF4-6DB4-2B45-9635-3E6C7C699F54}"/>
              </a:ext>
            </a:extLst>
          </p:cNvPr>
          <p:cNvSpPr>
            <a:spLocks noGrp="1"/>
          </p:cNvSpPr>
          <p:nvPr>
            <p:ph type="title"/>
          </p:nvPr>
        </p:nvSpPr>
        <p:spPr>
          <a:xfrm>
            <a:off x="275771" y="165094"/>
            <a:ext cx="11064240" cy="603504"/>
          </a:xfrm>
        </p:spPr>
        <p:txBody>
          <a:bodyPr>
            <a:noAutofit/>
          </a:bodyPr>
          <a:lstStyle>
            <a:lvl1pPr>
              <a:defRPr b="1"/>
            </a:lvl1pPr>
          </a:lstStyle>
          <a:p>
            <a:r>
              <a:rPr lang="en-US"/>
              <a:t>Click to edit Master title style</a:t>
            </a:r>
          </a:p>
        </p:txBody>
      </p:sp>
      <p:sp>
        <p:nvSpPr>
          <p:cNvPr id="24" name="Slide Number Placeholder 4">
            <a:extLst>
              <a:ext uri="{FF2B5EF4-FFF2-40B4-BE49-F238E27FC236}">
                <a16:creationId xmlns:a16="http://schemas.microsoft.com/office/drawing/2014/main" id="{05912B3D-CD76-C343-8156-C89D7DC036EB}"/>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5445469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text alternate">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5BB72461-E5E8-9846-B8E8-7FD9A9699E64}"/>
              </a:ext>
            </a:extLst>
          </p:cNvPr>
          <p:cNvSpPr>
            <a:spLocks noGrp="1"/>
          </p:cNvSpPr>
          <p:nvPr>
            <p:ph type="body" sz="quarter" idx="14"/>
          </p:nvPr>
        </p:nvSpPr>
        <p:spPr>
          <a:xfrm>
            <a:off x="6362700" y="1056197"/>
            <a:ext cx="5078451" cy="2319338"/>
          </a:xfrm>
        </p:spPr>
        <p:txBody>
          <a:bodyPr>
            <a:normAutofit/>
          </a:bodyPr>
          <a:lstStyle>
            <a:lvl1pPr>
              <a:spcBef>
                <a:spcPts val="1000"/>
              </a:spcBef>
              <a:defRPr sz="1800" b="0" i="0">
                <a:solidFill>
                  <a:schemeClr val="tx1"/>
                </a:solidFill>
              </a:defRPr>
            </a:lvl1pPr>
            <a:lvl2pPr>
              <a:spcBef>
                <a:spcPts val="1000"/>
              </a:spcBef>
              <a:defRPr sz="1800" b="0" i="0">
                <a:solidFill>
                  <a:schemeClr val="tx1"/>
                </a:solidFill>
              </a:defRPr>
            </a:lvl2pPr>
            <a:lvl3pPr>
              <a:spcBef>
                <a:spcPts val="1000"/>
              </a:spcBef>
              <a:defRPr sz="1800" b="0" i="0">
                <a:solidFill>
                  <a:schemeClr val="tx1"/>
                </a:solidFill>
              </a:defRPr>
            </a:lvl3pPr>
            <a:lvl4pPr>
              <a:spcBef>
                <a:spcPts val="1000"/>
              </a:spcBef>
              <a:defRPr sz="1800" b="0" i="0">
                <a:solidFill>
                  <a:schemeClr val="tx1"/>
                </a:solidFill>
              </a:defRPr>
            </a:lvl4pPr>
            <a:lvl5pPr>
              <a:spcBef>
                <a:spcPts val="1000"/>
              </a:spcBef>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
            <a:extLst>
              <a:ext uri="{FF2B5EF4-FFF2-40B4-BE49-F238E27FC236}">
                <a16:creationId xmlns:a16="http://schemas.microsoft.com/office/drawing/2014/main" id="{26802DA6-C8F4-CB41-963E-2436C05289EA}"/>
              </a:ext>
            </a:extLst>
          </p:cNvPr>
          <p:cNvSpPr>
            <a:spLocks noGrp="1"/>
          </p:cNvSpPr>
          <p:nvPr>
            <p:ph type="body" sz="quarter" idx="15"/>
          </p:nvPr>
        </p:nvSpPr>
        <p:spPr>
          <a:xfrm>
            <a:off x="6362700" y="3625691"/>
            <a:ext cx="5078451" cy="2319338"/>
          </a:xfrm>
        </p:spPr>
        <p:txBody>
          <a:bodyPr>
            <a:normAutofit/>
          </a:bodyPr>
          <a:lstStyle>
            <a:lvl1pPr>
              <a:spcBef>
                <a:spcPts val="1000"/>
              </a:spcBef>
              <a:defRPr sz="1800" b="0" i="0">
                <a:solidFill>
                  <a:schemeClr val="tx1"/>
                </a:solidFill>
              </a:defRPr>
            </a:lvl1pPr>
            <a:lvl2pPr>
              <a:spcBef>
                <a:spcPts val="1000"/>
              </a:spcBef>
              <a:defRPr sz="1800" b="0" i="0">
                <a:solidFill>
                  <a:schemeClr val="tx1"/>
                </a:solidFill>
              </a:defRPr>
            </a:lvl2pPr>
            <a:lvl3pPr>
              <a:spcBef>
                <a:spcPts val="1000"/>
              </a:spcBef>
              <a:defRPr sz="1800" b="0" i="0">
                <a:solidFill>
                  <a:schemeClr val="tx1"/>
                </a:solidFill>
              </a:defRPr>
            </a:lvl3pPr>
            <a:lvl4pPr>
              <a:spcBef>
                <a:spcPts val="1000"/>
              </a:spcBef>
              <a:defRPr sz="1800" b="0" i="0">
                <a:solidFill>
                  <a:schemeClr val="tx1"/>
                </a:solidFill>
              </a:defRPr>
            </a:lvl4pPr>
            <a:lvl5pPr>
              <a:spcBef>
                <a:spcPts val="1000"/>
              </a:spcBef>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ECE4D3C7-5627-E643-812E-156331FEE375}"/>
              </a:ext>
            </a:extLst>
          </p:cNvPr>
          <p:cNvSpPr>
            <a:spLocks noGrp="1"/>
          </p:cNvSpPr>
          <p:nvPr>
            <p:ph type="body" sz="quarter" idx="16"/>
          </p:nvPr>
        </p:nvSpPr>
        <p:spPr>
          <a:xfrm>
            <a:off x="381000" y="1056197"/>
            <a:ext cx="5078451" cy="2319338"/>
          </a:xfrm>
        </p:spPr>
        <p:txBody>
          <a:bodyPr>
            <a:normAutofit/>
          </a:bodyPr>
          <a:lstStyle>
            <a:lvl1pPr>
              <a:spcBef>
                <a:spcPts val="1000"/>
              </a:spcBef>
              <a:defRPr sz="1800" b="0" i="0">
                <a:solidFill>
                  <a:schemeClr val="tx1"/>
                </a:solidFill>
              </a:defRPr>
            </a:lvl1pPr>
            <a:lvl2pPr>
              <a:spcBef>
                <a:spcPts val="1000"/>
              </a:spcBef>
              <a:defRPr sz="1800" b="0" i="0">
                <a:solidFill>
                  <a:schemeClr val="tx1"/>
                </a:solidFill>
              </a:defRPr>
            </a:lvl2pPr>
            <a:lvl3pPr>
              <a:spcBef>
                <a:spcPts val="1000"/>
              </a:spcBef>
              <a:defRPr sz="1800" b="0" i="0">
                <a:solidFill>
                  <a:schemeClr val="tx1"/>
                </a:solidFill>
              </a:defRPr>
            </a:lvl3pPr>
            <a:lvl4pPr>
              <a:spcBef>
                <a:spcPts val="1000"/>
              </a:spcBef>
              <a:defRPr sz="1800" b="0" i="0">
                <a:solidFill>
                  <a:schemeClr val="tx1"/>
                </a:solidFill>
              </a:defRPr>
            </a:lvl4pPr>
            <a:lvl5pPr>
              <a:spcBef>
                <a:spcPts val="1000"/>
              </a:spcBef>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5">
            <a:extLst>
              <a:ext uri="{FF2B5EF4-FFF2-40B4-BE49-F238E27FC236}">
                <a16:creationId xmlns:a16="http://schemas.microsoft.com/office/drawing/2014/main" id="{4059E18C-2E8B-B640-9FD7-1ABC45C59C52}"/>
              </a:ext>
            </a:extLst>
          </p:cNvPr>
          <p:cNvSpPr>
            <a:spLocks noGrp="1"/>
          </p:cNvSpPr>
          <p:nvPr>
            <p:ph type="body" sz="quarter" idx="17"/>
          </p:nvPr>
        </p:nvSpPr>
        <p:spPr>
          <a:xfrm>
            <a:off x="381000" y="3625691"/>
            <a:ext cx="5078451" cy="2319338"/>
          </a:xfrm>
        </p:spPr>
        <p:txBody>
          <a:bodyPr>
            <a:normAutofit/>
          </a:bodyPr>
          <a:lstStyle>
            <a:lvl1pPr>
              <a:spcBef>
                <a:spcPts val="1000"/>
              </a:spcBef>
              <a:defRPr sz="1800" b="0" i="0">
                <a:solidFill>
                  <a:schemeClr val="tx1"/>
                </a:solidFill>
              </a:defRPr>
            </a:lvl1pPr>
            <a:lvl2pPr>
              <a:spcBef>
                <a:spcPts val="1000"/>
              </a:spcBef>
              <a:defRPr sz="1800" b="0" i="0">
                <a:solidFill>
                  <a:schemeClr val="tx1"/>
                </a:solidFill>
              </a:defRPr>
            </a:lvl2pPr>
            <a:lvl3pPr>
              <a:spcBef>
                <a:spcPts val="1000"/>
              </a:spcBef>
              <a:defRPr sz="1800" b="0" i="0">
                <a:solidFill>
                  <a:schemeClr val="tx1"/>
                </a:solidFill>
              </a:defRPr>
            </a:lvl3pPr>
            <a:lvl4pPr>
              <a:spcBef>
                <a:spcPts val="1000"/>
              </a:spcBef>
              <a:defRPr sz="1800" b="0" i="0">
                <a:solidFill>
                  <a:schemeClr val="tx1"/>
                </a:solidFill>
              </a:defRPr>
            </a:lvl4pPr>
            <a:lvl5pPr>
              <a:spcBef>
                <a:spcPts val="1000"/>
              </a:spcBef>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FCB5A810-A6FC-A24E-BF97-75741CB515F6}"/>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70ACF39-254F-9141-A9C6-86ABC0E9ECD0}"/>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F4E45445-D852-A24A-AB0D-C408730FFB5B}"/>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52856619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C6133E00-DF17-874A-8E04-336D01024978}"/>
              </a:ext>
            </a:extLst>
          </p:cNvPr>
          <p:cNvSpPr>
            <a:spLocks noGrp="1"/>
          </p:cNvSpPr>
          <p:nvPr>
            <p:ph type="body" sz="quarter" idx="13"/>
          </p:nvPr>
        </p:nvSpPr>
        <p:spPr>
          <a:xfrm>
            <a:off x="381000" y="1279004"/>
            <a:ext cx="3452813" cy="4931296"/>
          </a:xfrm>
        </p:spPr>
        <p:txBody>
          <a:bodyPr>
            <a:normAutofit/>
          </a:bodyPr>
          <a:lstStyle>
            <a:lvl1pPr>
              <a:defRPr sz="1800" b="0" i="0">
                <a:solidFill>
                  <a:schemeClr val="tx1"/>
                </a:solidFill>
              </a:defRPr>
            </a:lvl1pPr>
            <a:lvl2pPr>
              <a:defRPr sz="1800" b="0" i="0">
                <a:solidFill>
                  <a:schemeClr val="tx1"/>
                </a:solidFill>
              </a:defRPr>
            </a:lvl2pPr>
            <a:lvl3pPr>
              <a:defRPr sz="1800" b="0" i="0">
                <a:solidFill>
                  <a:schemeClr val="tx1"/>
                </a:solidFill>
              </a:defRPr>
            </a:lvl3pPr>
            <a:lvl4pPr>
              <a:defRPr sz="1800" b="0" i="0">
                <a:solidFill>
                  <a:schemeClr val="tx1"/>
                </a:solidFill>
              </a:defRPr>
            </a:lvl4pPr>
            <a:lvl5pPr>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3">
            <a:extLst>
              <a:ext uri="{FF2B5EF4-FFF2-40B4-BE49-F238E27FC236}">
                <a16:creationId xmlns:a16="http://schemas.microsoft.com/office/drawing/2014/main" id="{7B761DF5-346A-8C4B-915B-3C3321BD18D1}"/>
              </a:ext>
            </a:extLst>
          </p:cNvPr>
          <p:cNvSpPr>
            <a:spLocks noGrp="1"/>
          </p:cNvSpPr>
          <p:nvPr>
            <p:ph type="body" sz="quarter" idx="14"/>
          </p:nvPr>
        </p:nvSpPr>
        <p:spPr>
          <a:xfrm>
            <a:off x="4369593" y="1279004"/>
            <a:ext cx="3452813" cy="4931296"/>
          </a:xfrm>
        </p:spPr>
        <p:txBody>
          <a:bodyPr>
            <a:normAutofit/>
          </a:bodyPr>
          <a:lstStyle>
            <a:lvl1pPr>
              <a:defRPr sz="1800" b="0" i="0">
                <a:solidFill>
                  <a:schemeClr val="tx1"/>
                </a:solidFill>
              </a:defRPr>
            </a:lvl1pPr>
            <a:lvl2pPr>
              <a:defRPr sz="1800" b="0" i="0">
                <a:solidFill>
                  <a:schemeClr val="tx1"/>
                </a:solidFill>
              </a:defRPr>
            </a:lvl2pPr>
            <a:lvl3pPr>
              <a:defRPr sz="1800" b="0" i="0">
                <a:solidFill>
                  <a:schemeClr val="tx1"/>
                </a:solidFill>
              </a:defRPr>
            </a:lvl3pPr>
            <a:lvl4pPr>
              <a:defRPr sz="1800" b="0" i="0">
                <a:solidFill>
                  <a:schemeClr val="tx1"/>
                </a:solidFill>
              </a:defRPr>
            </a:lvl4pPr>
            <a:lvl5pPr>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3">
            <a:extLst>
              <a:ext uri="{FF2B5EF4-FFF2-40B4-BE49-F238E27FC236}">
                <a16:creationId xmlns:a16="http://schemas.microsoft.com/office/drawing/2014/main" id="{1C15EF12-D1C3-EF49-ACE5-B33E1CFAFBAB}"/>
              </a:ext>
            </a:extLst>
          </p:cNvPr>
          <p:cNvSpPr>
            <a:spLocks noGrp="1"/>
          </p:cNvSpPr>
          <p:nvPr>
            <p:ph type="body" sz="quarter" idx="15"/>
          </p:nvPr>
        </p:nvSpPr>
        <p:spPr>
          <a:xfrm>
            <a:off x="8358187" y="1279004"/>
            <a:ext cx="3452813" cy="4931296"/>
          </a:xfrm>
        </p:spPr>
        <p:txBody>
          <a:bodyPr>
            <a:normAutofit/>
          </a:bodyPr>
          <a:lstStyle>
            <a:lvl1pPr>
              <a:defRPr sz="1800" b="0" i="0">
                <a:solidFill>
                  <a:schemeClr val="tx1"/>
                </a:solidFill>
              </a:defRPr>
            </a:lvl1pPr>
            <a:lvl2pPr>
              <a:defRPr sz="1800" b="0" i="0">
                <a:solidFill>
                  <a:schemeClr val="tx1"/>
                </a:solidFill>
              </a:defRPr>
            </a:lvl2pPr>
            <a:lvl3pPr>
              <a:defRPr sz="1800" b="0" i="0">
                <a:solidFill>
                  <a:schemeClr val="tx1"/>
                </a:solidFill>
              </a:defRPr>
            </a:lvl3pPr>
            <a:lvl4pPr>
              <a:defRPr sz="1800" b="0" i="0">
                <a:solidFill>
                  <a:schemeClr val="tx1"/>
                </a:solidFill>
              </a:defRPr>
            </a:lvl4pPr>
            <a:lvl5pPr>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F910C03B-EFEA-CF49-B1DE-156AC668C33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BC61E16-9FCD-344C-9EB2-AF95ED2B3BDF}"/>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9" name="Slide Number Placeholder 4">
            <a:extLst>
              <a:ext uri="{FF2B5EF4-FFF2-40B4-BE49-F238E27FC236}">
                <a16:creationId xmlns:a16="http://schemas.microsoft.com/office/drawing/2014/main" id="{7556B463-316B-B84A-A5DA-15993A692992}"/>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799441852"/>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4">
            <a:extLst>
              <a:ext uri="{FF2B5EF4-FFF2-40B4-BE49-F238E27FC236}">
                <a16:creationId xmlns:a16="http://schemas.microsoft.com/office/drawing/2014/main" id="{834EE579-88D9-3445-A8B7-67326E9C157F}"/>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0833271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martArt Left">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085441-727B-EF4D-924C-0BC7531F8CC5}"/>
              </a:ext>
            </a:extLst>
          </p:cNvPr>
          <p:cNvSpPr/>
          <p:nvPr userDrawn="1"/>
        </p:nvSpPr>
        <p:spPr>
          <a:xfrm>
            <a:off x="0" y="0"/>
            <a:ext cx="6096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420" name="Title Text"/>
          <p:cNvSpPr txBox="1">
            <a:spLocks noGrp="1"/>
          </p:cNvSpPr>
          <p:nvPr>
            <p:ph type="title" hasCustomPrompt="1"/>
          </p:nvPr>
        </p:nvSpPr>
        <p:spPr>
          <a:xfrm>
            <a:off x="6362700" y="1004049"/>
            <a:ext cx="5448300" cy="1911096"/>
          </a:xfrm>
          <a:prstGeom prst="rect">
            <a:avLst/>
          </a:prstGeom>
        </p:spPr>
        <p:txBody>
          <a:bodyPr rIns="0" anchor="b"/>
          <a:lstStyle>
            <a:lvl1pPr>
              <a:lnSpc>
                <a:spcPct val="100000"/>
              </a:lnSpc>
              <a:defRPr b="1" i="0">
                <a:solidFill>
                  <a:schemeClr val="tx1"/>
                </a:solidFill>
                <a:latin typeface="+mj-lt"/>
                <a:cs typeface="Calibri Light" panose="020F0302020204030204" pitchFamily="34" charset="0"/>
              </a:defRPr>
            </a:lvl1pPr>
          </a:lstStyle>
          <a:p>
            <a:r>
              <a:t>Title Text</a:t>
            </a:r>
          </a:p>
        </p:txBody>
      </p:sp>
      <p:sp>
        <p:nvSpPr>
          <p:cNvPr id="4" name="SmartArt Placeholder 3">
            <a:extLst>
              <a:ext uri="{FF2B5EF4-FFF2-40B4-BE49-F238E27FC236}">
                <a16:creationId xmlns:a16="http://schemas.microsoft.com/office/drawing/2014/main" id="{E3F81FA8-DADE-9540-94B2-0B1010FBAC79}"/>
              </a:ext>
            </a:extLst>
          </p:cNvPr>
          <p:cNvSpPr>
            <a:spLocks noGrp="1"/>
          </p:cNvSpPr>
          <p:nvPr>
            <p:ph type="dgm" sz="quarter" idx="10"/>
          </p:nvPr>
        </p:nvSpPr>
        <p:spPr>
          <a:xfrm>
            <a:off x="381000" y="266700"/>
            <a:ext cx="5410200" cy="5943600"/>
          </a:xfrm>
        </p:spPr>
        <p:txBody>
          <a:bodyPr/>
          <a:lstStyle>
            <a:lvl1pPr marL="0" indent="0">
              <a:buNone/>
              <a:defRPr/>
            </a:lvl1pPr>
          </a:lstStyle>
          <a:p>
            <a:endParaRPr lang="en-US"/>
          </a:p>
        </p:txBody>
      </p:sp>
      <p:sp>
        <p:nvSpPr>
          <p:cNvPr id="9" name="Text Placeholder 3">
            <a:extLst>
              <a:ext uri="{FF2B5EF4-FFF2-40B4-BE49-F238E27FC236}">
                <a16:creationId xmlns:a16="http://schemas.microsoft.com/office/drawing/2014/main" id="{1DF565B7-5F7A-3D4E-BBA2-1295207C5B01}"/>
              </a:ext>
            </a:extLst>
          </p:cNvPr>
          <p:cNvSpPr>
            <a:spLocks noGrp="1"/>
          </p:cNvSpPr>
          <p:nvPr>
            <p:ph type="body" sz="quarter" idx="11"/>
          </p:nvPr>
        </p:nvSpPr>
        <p:spPr>
          <a:xfrm>
            <a:off x="6362700" y="2915145"/>
            <a:ext cx="5448300" cy="27813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4">
            <a:extLst>
              <a:ext uri="{FF2B5EF4-FFF2-40B4-BE49-F238E27FC236}">
                <a16:creationId xmlns:a16="http://schemas.microsoft.com/office/drawing/2014/main" id="{80C7EBF8-CCDC-5149-A365-71EEEBC694E1}"/>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pic>
        <p:nvPicPr>
          <p:cNvPr id="12" name="Picture 11">
            <a:extLst>
              <a:ext uri="{FF2B5EF4-FFF2-40B4-BE49-F238E27FC236}">
                <a16:creationId xmlns:a16="http://schemas.microsoft.com/office/drawing/2014/main" id="{588B4879-3A38-0444-AF9C-4E604896DC67}"/>
              </a:ext>
            </a:extLst>
          </p:cNvPr>
          <p:cNvPicPr>
            <a:picLocks noChangeAspect="1"/>
          </p:cNvPicPr>
          <p:nvPr userDrawn="1"/>
        </p:nvPicPr>
        <p:blipFill>
          <a:blip r:embed="rId2"/>
          <a:stretch>
            <a:fillRect/>
          </a:stretch>
        </p:blipFill>
        <p:spPr>
          <a:xfrm>
            <a:off x="392394" y="6393180"/>
            <a:ext cx="2156532" cy="345440"/>
          </a:xfrm>
          <a:prstGeom prst="rect">
            <a:avLst/>
          </a:prstGeom>
        </p:spPr>
      </p:pic>
    </p:spTree>
    <p:extLst>
      <p:ext uri="{BB962C8B-B14F-4D97-AF65-F5344CB8AC3E}">
        <p14:creationId xmlns:p14="http://schemas.microsoft.com/office/powerpoint/2010/main" val="213771339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artArt and Titl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68FB7DD3-7760-DF48-AEAE-0D68C30398C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55D0359-845F-5F4C-A3CA-F570DA787D6C}"/>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3" name="SmartArt Placeholder 2">
            <a:extLst>
              <a:ext uri="{FF2B5EF4-FFF2-40B4-BE49-F238E27FC236}">
                <a16:creationId xmlns:a16="http://schemas.microsoft.com/office/drawing/2014/main" id="{EE15F5E8-4BE0-5248-89F1-745885DBC3DC}"/>
              </a:ext>
            </a:extLst>
          </p:cNvPr>
          <p:cNvSpPr>
            <a:spLocks noGrp="1"/>
          </p:cNvSpPr>
          <p:nvPr>
            <p:ph type="dgm" sz="quarter" idx="10"/>
          </p:nvPr>
        </p:nvSpPr>
        <p:spPr>
          <a:xfrm>
            <a:off x="275771" y="1037969"/>
            <a:ext cx="11430000" cy="5164094"/>
          </a:xfrm>
        </p:spPr>
        <p:txBody>
          <a:bodyPr anchor="ctr"/>
          <a:lstStyle>
            <a:lvl1pPr marL="0" indent="0" algn="ctr">
              <a:buNone/>
              <a:defRPr/>
            </a:lvl1pPr>
          </a:lstStyle>
          <a:p>
            <a:endParaRPr lang="en-US"/>
          </a:p>
        </p:txBody>
      </p:sp>
      <p:sp>
        <p:nvSpPr>
          <p:cNvPr id="6" name="Slide Number Placeholder 4">
            <a:extLst>
              <a:ext uri="{FF2B5EF4-FFF2-40B4-BE49-F238E27FC236}">
                <a16:creationId xmlns:a16="http://schemas.microsoft.com/office/drawing/2014/main" id="{778E993A-C0A9-5B46-B887-AE3A3FEC8913}"/>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2028766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k Grey Title Slid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044-FC0A-B84F-AD6B-FF4634952DB6}"/>
              </a:ext>
            </a:extLst>
          </p:cNvPr>
          <p:cNvSpPr>
            <a:spLocks noGrp="1"/>
          </p:cNvSpPr>
          <p:nvPr>
            <p:ph type="ctrTitle"/>
          </p:nvPr>
        </p:nvSpPr>
        <p:spPr>
          <a:xfrm>
            <a:off x="342900" y="1122363"/>
            <a:ext cx="10421556" cy="2387600"/>
          </a:xfrm>
        </p:spPr>
        <p:txBody>
          <a:bodyPr anchor="b"/>
          <a:lstStyle>
            <a:lvl1pPr algn="l">
              <a:defRPr sz="6000" b="0" i="0">
                <a:solidFill>
                  <a:schemeClr val="tx2"/>
                </a:solidFill>
                <a:latin typeface="+mj-lt"/>
              </a:defRPr>
            </a:lvl1pPr>
          </a:lstStyle>
          <a:p>
            <a:r>
              <a:rPr lang="en-US"/>
              <a:t>Click to edit Master title style</a:t>
            </a:r>
          </a:p>
        </p:txBody>
      </p:sp>
      <p:sp>
        <p:nvSpPr>
          <p:cNvPr id="12" name="Subtitle 2">
            <a:extLst>
              <a:ext uri="{FF2B5EF4-FFF2-40B4-BE49-F238E27FC236}">
                <a16:creationId xmlns:a16="http://schemas.microsoft.com/office/drawing/2014/main" id="{EB0301D3-65DC-B643-8CEE-41EE582C1C4B}"/>
              </a:ext>
            </a:extLst>
          </p:cNvPr>
          <p:cNvSpPr>
            <a:spLocks noGrp="1"/>
          </p:cNvSpPr>
          <p:nvPr>
            <p:ph type="subTitle" idx="1"/>
          </p:nvPr>
        </p:nvSpPr>
        <p:spPr>
          <a:xfrm>
            <a:off x="342900" y="3602038"/>
            <a:ext cx="11479675" cy="1655762"/>
          </a:xfrm>
        </p:spPr>
        <p:txBody>
          <a:bodyPr/>
          <a:lstStyle>
            <a:lvl1pPr marL="0" indent="0" algn="l">
              <a:buNone/>
              <a:defRPr sz="2400" b="0" i="0">
                <a:solidFill>
                  <a:schemeClr val="tx2"/>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4B3D456D-69B6-354D-88F8-E92220B16645}"/>
              </a:ext>
            </a:extLst>
          </p:cNvPr>
          <p:cNvSpPr/>
          <p:nvPr userDrawn="1"/>
        </p:nvSpPr>
        <p:spPr>
          <a:xfrm>
            <a:off x="5789025" y="6479756"/>
            <a:ext cx="613951" cy="215444"/>
          </a:xfrm>
          <a:prstGeom prst="rect">
            <a:avLst/>
          </a:prstGeom>
        </p:spPr>
        <p:txBody>
          <a:bodyPr wrap="none" lIns="0" rIns="0">
            <a:spAutoFit/>
          </a:bodyPr>
          <a:lstStyle/>
          <a:p>
            <a:pPr algn="r"/>
            <a:r>
              <a:rPr lang="en-US" sz="800" b="0" i="0">
                <a:solidFill>
                  <a:schemeClr val="tx2"/>
                </a:solidFill>
                <a:latin typeface="Gotham Book" pitchFamily="2" charset="0"/>
                <a:ea typeface="Helvetica Neue" panose="02000503000000020004" pitchFamily="2" charset="0"/>
                <a:cs typeface="Gotham Book" pitchFamily="2" charset="0"/>
              </a:rPr>
              <a:t>Confidential</a:t>
            </a:r>
          </a:p>
        </p:txBody>
      </p:sp>
      <p:sp>
        <p:nvSpPr>
          <p:cNvPr id="10" name="Slide Number Placeholder 4">
            <a:extLst>
              <a:ext uri="{FF2B5EF4-FFF2-40B4-BE49-F238E27FC236}">
                <a16:creationId xmlns:a16="http://schemas.microsoft.com/office/drawing/2014/main" id="{CCEDE22A-D2E7-6643-A473-A683F2F16175}"/>
              </a:ext>
            </a:extLst>
          </p:cNvPr>
          <p:cNvSpPr>
            <a:spLocks noGrp="1"/>
          </p:cNvSpPr>
          <p:nvPr>
            <p:ph type="sldNum" sz="quarter" idx="4"/>
          </p:nvPr>
        </p:nvSpPr>
        <p:spPr>
          <a:xfrm>
            <a:off x="11136658" y="6428541"/>
            <a:ext cx="668518" cy="317873"/>
          </a:xfrm>
          <a:prstGeom prst="rect">
            <a:avLst/>
          </a:prstGeom>
        </p:spPr>
        <p:txBody>
          <a:bodyPr vert="horz" lIns="91440" tIns="45720" rIns="91440" bIns="45720" rtlCol="0" anchor="ctr"/>
          <a:lstStyle>
            <a:lvl1pPr algn="r">
              <a:defRPr sz="800" b="0" i="0">
                <a:solidFill>
                  <a:schemeClr val="tx2"/>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pic>
        <p:nvPicPr>
          <p:cNvPr id="9" name="Picture 8">
            <a:extLst>
              <a:ext uri="{FF2B5EF4-FFF2-40B4-BE49-F238E27FC236}">
                <a16:creationId xmlns:a16="http://schemas.microsoft.com/office/drawing/2014/main" id="{15F4BD95-9270-414D-B7F4-F451B0685B60}"/>
              </a:ext>
            </a:extLst>
          </p:cNvPr>
          <p:cNvPicPr>
            <a:picLocks noChangeAspect="1"/>
          </p:cNvPicPr>
          <p:nvPr userDrawn="1"/>
        </p:nvPicPr>
        <p:blipFill>
          <a:blip r:embed="rId2"/>
          <a:stretch>
            <a:fillRect/>
          </a:stretch>
        </p:blipFill>
        <p:spPr>
          <a:xfrm>
            <a:off x="354765" y="6450756"/>
            <a:ext cx="1547531" cy="247888"/>
          </a:xfrm>
          <a:prstGeom prst="rect">
            <a:avLst/>
          </a:prstGeom>
        </p:spPr>
      </p:pic>
      <p:cxnSp>
        <p:nvCxnSpPr>
          <p:cNvPr id="13" name="Straight Connector 12">
            <a:extLst>
              <a:ext uri="{FF2B5EF4-FFF2-40B4-BE49-F238E27FC236}">
                <a16:creationId xmlns:a16="http://schemas.microsoft.com/office/drawing/2014/main" id="{6AA0A24C-2CE6-324C-9049-256B0880D6B2}"/>
              </a:ext>
            </a:extLst>
          </p:cNvPr>
          <p:cNvCxnSpPr>
            <a:cxnSpLocks/>
          </p:cNvCxnSpPr>
          <p:nvPr userDrawn="1"/>
        </p:nvCxnSpPr>
        <p:spPr>
          <a:xfrm>
            <a:off x="374052" y="3575233"/>
            <a:ext cx="11436948" cy="616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556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hree pics with copy">
    <p:spTree>
      <p:nvGrpSpPr>
        <p:cNvPr id="1" name=""/>
        <p:cNvGrpSpPr/>
        <p:nvPr/>
      </p:nvGrpSpPr>
      <p:grpSpPr>
        <a:xfrm>
          <a:off x="0" y="0"/>
          <a:ext cx="0" cy="0"/>
          <a:chOff x="0" y="0"/>
          <a:chExt cx="0" cy="0"/>
        </a:xfrm>
      </p:grpSpPr>
      <p:sp>
        <p:nvSpPr>
          <p:cNvPr id="421" name="Body Level One…"/>
          <p:cNvSpPr txBox="1">
            <a:spLocks noGrp="1"/>
          </p:cNvSpPr>
          <p:nvPr>
            <p:ph type="body" sz="quarter" idx="1"/>
          </p:nvPr>
        </p:nvSpPr>
        <p:spPr>
          <a:xfrm>
            <a:off x="1439217" y="4746172"/>
            <a:ext cx="2616703" cy="143999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10" name="Picture Placeholder 2">
            <a:extLst>
              <a:ext uri="{FF2B5EF4-FFF2-40B4-BE49-F238E27FC236}">
                <a16:creationId xmlns:a16="http://schemas.microsoft.com/office/drawing/2014/main" id="{6757D0BE-4E53-AF49-9222-03BB3106A8AC}"/>
              </a:ext>
            </a:extLst>
          </p:cNvPr>
          <p:cNvSpPr>
            <a:spLocks noGrp="1"/>
          </p:cNvSpPr>
          <p:nvPr>
            <p:ph type="pic" sz="quarter" idx="10"/>
          </p:nvPr>
        </p:nvSpPr>
        <p:spPr>
          <a:xfrm>
            <a:off x="1439217" y="1409700"/>
            <a:ext cx="2616703" cy="2840376"/>
          </a:xfrm>
        </p:spPr>
        <p:txBody>
          <a:bodyPr>
            <a:normAutofit/>
          </a:bodyPr>
          <a:lstStyle>
            <a:lvl1pPr marL="0" indent="0">
              <a:buNone/>
              <a:defRPr sz="2000" b="0" i="0">
                <a:solidFill>
                  <a:schemeClr val="tx1"/>
                </a:solidFill>
              </a:defRPr>
            </a:lvl1pPr>
          </a:lstStyle>
          <a:p>
            <a:endParaRPr lang="en-US"/>
          </a:p>
        </p:txBody>
      </p:sp>
      <p:sp>
        <p:nvSpPr>
          <p:cNvPr id="9" name="Picture Placeholder 2">
            <a:extLst>
              <a:ext uri="{FF2B5EF4-FFF2-40B4-BE49-F238E27FC236}">
                <a16:creationId xmlns:a16="http://schemas.microsoft.com/office/drawing/2014/main" id="{312456FA-0FA4-D146-97BF-CE400C6524A8}"/>
              </a:ext>
            </a:extLst>
          </p:cNvPr>
          <p:cNvSpPr>
            <a:spLocks noGrp="1"/>
          </p:cNvSpPr>
          <p:nvPr>
            <p:ph type="pic" sz="quarter" idx="12"/>
          </p:nvPr>
        </p:nvSpPr>
        <p:spPr>
          <a:xfrm>
            <a:off x="4746843" y="1409700"/>
            <a:ext cx="2616703" cy="2840376"/>
          </a:xfrm>
        </p:spPr>
        <p:txBody>
          <a:bodyPr>
            <a:normAutofit/>
          </a:bodyPr>
          <a:lstStyle>
            <a:lvl1pPr marL="0" indent="0">
              <a:buNone/>
              <a:defRPr sz="2000" b="0" i="0">
                <a:solidFill>
                  <a:schemeClr val="tx1"/>
                </a:solidFill>
              </a:defRPr>
            </a:lvl1pPr>
          </a:lstStyle>
          <a:p>
            <a:endParaRPr lang="en-US"/>
          </a:p>
        </p:txBody>
      </p:sp>
      <p:sp>
        <p:nvSpPr>
          <p:cNvPr id="14" name="Picture Placeholder 2">
            <a:extLst>
              <a:ext uri="{FF2B5EF4-FFF2-40B4-BE49-F238E27FC236}">
                <a16:creationId xmlns:a16="http://schemas.microsoft.com/office/drawing/2014/main" id="{658A6F35-3A44-0047-AF06-DA2CAB95D7AC}"/>
              </a:ext>
            </a:extLst>
          </p:cNvPr>
          <p:cNvSpPr>
            <a:spLocks noGrp="1"/>
          </p:cNvSpPr>
          <p:nvPr>
            <p:ph type="pic" sz="quarter" idx="13"/>
          </p:nvPr>
        </p:nvSpPr>
        <p:spPr>
          <a:xfrm>
            <a:off x="8042658" y="1409700"/>
            <a:ext cx="2616703" cy="2840376"/>
          </a:xfrm>
        </p:spPr>
        <p:txBody>
          <a:bodyPr>
            <a:normAutofit/>
          </a:bodyPr>
          <a:lstStyle>
            <a:lvl1pPr marL="0" indent="0">
              <a:buNone/>
              <a:defRPr sz="2000" b="0" i="0">
                <a:solidFill>
                  <a:schemeClr val="tx1"/>
                </a:solidFill>
              </a:defRPr>
            </a:lvl1pPr>
          </a:lstStyle>
          <a:p>
            <a:endParaRPr lang="en-US"/>
          </a:p>
        </p:txBody>
      </p:sp>
      <p:sp>
        <p:nvSpPr>
          <p:cNvPr id="18" name="Body Level One…">
            <a:extLst>
              <a:ext uri="{FF2B5EF4-FFF2-40B4-BE49-F238E27FC236}">
                <a16:creationId xmlns:a16="http://schemas.microsoft.com/office/drawing/2014/main" id="{D1AB625F-B8C8-BE41-B07E-A27FBA47361D}"/>
              </a:ext>
            </a:extLst>
          </p:cNvPr>
          <p:cNvSpPr txBox="1">
            <a:spLocks noGrp="1"/>
          </p:cNvSpPr>
          <p:nvPr>
            <p:ph type="body" sz="quarter" idx="15"/>
          </p:nvPr>
        </p:nvSpPr>
        <p:spPr>
          <a:xfrm>
            <a:off x="4735032" y="4746172"/>
            <a:ext cx="2616703" cy="143999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20" name="Body Level One…">
            <a:extLst>
              <a:ext uri="{FF2B5EF4-FFF2-40B4-BE49-F238E27FC236}">
                <a16:creationId xmlns:a16="http://schemas.microsoft.com/office/drawing/2014/main" id="{B429EF1D-AF72-E74D-B560-E4D55D236D2F}"/>
              </a:ext>
            </a:extLst>
          </p:cNvPr>
          <p:cNvSpPr txBox="1">
            <a:spLocks noGrp="1"/>
          </p:cNvSpPr>
          <p:nvPr>
            <p:ph type="body" sz="quarter" idx="16"/>
          </p:nvPr>
        </p:nvSpPr>
        <p:spPr>
          <a:xfrm>
            <a:off x="8051730" y="4746172"/>
            <a:ext cx="2616703" cy="143999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3" name="Text Placeholder 2">
            <a:extLst>
              <a:ext uri="{FF2B5EF4-FFF2-40B4-BE49-F238E27FC236}">
                <a16:creationId xmlns:a16="http://schemas.microsoft.com/office/drawing/2014/main" id="{B9001E7D-F7DA-174E-8ACD-DA4B22742090}"/>
              </a:ext>
            </a:extLst>
          </p:cNvPr>
          <p:cNvSpPr>
            <a:spLocks noGrp="1"/>
          </p:cNvSpPr>
          <p:nvPr>
            <p:ph type="body" sz="quarter" idx="17"/>
          </p:nvPr>
        </p:nvSpPr>
        <p:spPr>
          <a:xfrm>
            <a:off x="4738688" y="4386357"/>
            <a:ext cx="2615184"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5" name="Text Placeholder 4">
            <a:extLst>
              <a:ext uri="{FF2B5EF4-FFF2-40B4-BE49-F238E27FC236}">
                <a16:creationId xmlns:a16="http://schemas.microsoft.com/office/drawing/2014/main" id="{46753440-C593-1149-AC4C-9C0A9014BED6}"/>
              </a:ext>
            </a:extLst>
          </p:cNvPr>
          <p:cNvSpPr>
            <a:spLocks noGrp="1"/>
          </p:cNvSpPr>
          <p:nvPr>
            <p:ph type="body" sz="quarter" idx="18"/>
          </p:nvPr>
        </p:nvSpPr>
        <p:spPr>
          <a:xfrm>
            <a:off x="8051800" y="4386357"/>
            <a:ext cx="2615184"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cxnSp>
        <p:nvCxnSpPr>
          <p:cNvPr id="15" name="Straight Connector 14">
            <a:extLst>
              <a:ext uri="{FF2B5EF4-FFF2-40B4-BE49-F238E27FC236}">
                <a16:creationId xmlns:a16="http://schemas.microsoft.com/office/drawing/2014/main" id="{C6AC3FCB-1397-9F4B-9C56-859486D61F47}"/>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255B2C7-AD50-1D4E-B00A-F45DA25B05D6}"/>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6" name="Text Placeholder 2">
            <a:extLst>
              <a:ext uri="{FF2B5EF4-FFF2-40B4-BE49-F238E27FC236}">
                <a16:creationId xmlns:a16="http://schemas.microsoft.com/office/drawing/2014/main" id="{DFD602D9-041E-B042-9A27-7C44F14D9132}"/>
              </a:ext>
            </a:extLst>
          </p:cNvPr>
          <p:cNvSpPr>
            <a:spLocks noGrp="1"/>
          </p:cNvSpPr>
          <p:nvPr>
            <p:ph type="body" sz="quarter" idx="19"/>
          </p:nvPr>
        </p:nvSpPr>
        <p:spPr>
          <a:xfrm>
            <a:off x="1448641" y="4386357"/>
            <a:ext cx="2615184"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17" name="Slide Number Placeholder 4">
            <a:extLst>
              <a:ext uri="{FF2B5EF4-FFF2-40B4-BE49-F238E27FC236}">
                <a16:creationId xmlns:a16="http://schemas.microsoft.com/office/drawing/2014/main" id="{90316B0D-8A32-8149-AED0-955C2B7F8F17}"/>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300291168"/>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hoto with copy lef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F3C9BD9-3B2C-F045-8BF4-822D1F827BC1}"/>
              </a:ext>
            </a:extLst>
          </p:cNvPr>
          <p:cNvSpPr>
            <a:spLocks noGrp="1"/>
          </p:cNvSpPr>
          <p:nvPr>
            <p:ph type="pic" sz="quarter" idx="10"/>
          </p:nvPr>
        </p:nvSpPr>
        <p:spPr>
          <a:xfrm>
            <a:off x="3425952" y="1409700"/>
            <a:ext cx="8385048" cy="4800600"/>
          </a:xfrm>
        </p:spPr>
        <p:txBody>
          <a:bodyPr>
            <a:normAutofit/>
          </a:bodyPr>
          <a:lstStyle>
            <a:lvl1pPr marL="0" indent="0">
              <a:buNone/>
              <a:defRPr sz="2000" b="0" i="0">
                <a:solidFill>
                  <a:schemeClr val="tx1"/>
                </a:solidFill>
              </a:defRPr>
            </a:lvl1pPr>
          </a:lstStyle>
          <a:p>
            <a:endParaRPr lang="en-US"/>
          </a:p>
        </p:txBody>
      </p:sp>
      <p:sp>
        <p:nvSpPr>
          <p:cNvPr id="15" name="Body Level One…">
            <a:extLst>
              <a:ext uri="{FF2B5EF4-FFF2-40B4-BE49-F238E27FC236}">
                <a16:creationId xmlns:a16="http://schemas.microsoft.com/office/drawing/2014/main" id="{F6AC97CA-6167-0241-BA6A-81DB074E671B}"/>
              </a:ext>
            </a:extLst>
          </p:cNvPr>
          <p:cNvSpPr txBox="1">
            <a:spLocks noGrp="1"/>
          </p:cNvSpPr>
          <p:nvPr>
            <p:ph type="body" sz="quarter" idx="1"/>
          </p:nvPr>
        </p:nvSpPr>
        <p:spPr>
          <a:xfrm>
            <a:off x="275771" y="1773936"/>
            <a:ext cx="2540581" cy="443636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9" name="Text Placeholder 2">
            <a:extLst>
              <a:ext uri="{FF2B5EF4-FFF2-40B4-BE49-F238E27FC236}">
                <a16:creationId xmlns:a16="http://schemas.microsoft.com/office/drawing/2014/main" id="{550141E6-6A96-8F4B-97E0-A2B54844579D}"/>
              </a:ext>
            </a:extLst>
          </p:cNvPr>
          <p:cNvSpPr>
            <a:spLocks noGrp="1"/>
          </p:cNvSpPr>
          <p:nvPr>
            <p:ph type="body" sz="quarter" idx="16" hasCustomPrompt="1"/>
          </p:nvPr>
        </p:nvSpPr>
        <p:spPr>
          <a:xfrm>
            <a:off x="294364" y="1330260"/>
            <a:ext cx="2529518" cy="338328"/>
          </a:xfrm>
        </p:spPr>
        <p:txBody>
          <a:bodyPr rIns="0" anchor="ctr">
            <a:noAutofit/>
          </a:bodyPr>
          <a:lstStyle>
            <a:lvl1pPr marL="0" indent="0">
              <a:buNone/>
              <a:defRPr sz="2000" b="1">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 Text</a:t>
            </a:r>
          </a:p>
        </p:txBody>
      </p:sp>
      <p:cxnSp>
        <p:nvCxnSpPr>
          <p:cNvPr id="10" name="Straight Connector 9">
            <a:extLst>
              <a:ext uri="{FF2B5EF4-FFF2-40B4-BE49-F238E27FC236}">
                <a16:creationId xmlns:a16="http://schemas.microsoft.com/office/drawing/2014/main" id="{68FB7DD3-7760-DF48-AEAE-0D68C30398C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55D0359-845F-5F4C-A3CA-F570DA787D6C}"/>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8" name="Slide Number Placeholder 4">
            <a:extLst>
              <a:ext uri="{FF2B5EF4-FFF2-40B4-BE49-F238E27FC236}">
                <a16:creationId xmlns:a16="http://schemas.microsoft.com/office/drawing/2014/main" id="{2CCF8453-E731-9A46-AC48-531D6020D11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775361674"/>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with photo">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F3C9BD9-3B2C-F045-8BF4-822D1F827BC1}"/>
              </a:ext>
            </a:extLst>
          </p:cNvPr>
          <p:cNvSpPr>
            <a:spLocks noGrp="1"/>
          </p:cNvSpPr>
          <p:nvPr>
            <p:ph type="pic" sz="quarter" idx="10"/>
          </p:nvPr>
        </p:nvSpPr>
        <p:spPr>
          <a:xfrm>
            <a:off x="395416" y="984802"/>
            <a:ext cx="11415584" cy="5225498"/>
          </a:xfrm>
        </p:spPr>
        <p:txBody>
          <a:bodyPr>
            <a:normAutofit/>
          </a:bodyPr>
          <a:lstStyle>
            <a:lvl1pPr marL="0" indent="0">
              <a:buNone/>
              <a:defRPr sz="2000" b="0" i="0">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68FB7DD3-7760-DF48-AEAE-0D68C30398C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55D0359-845F-5F4C-A3CA-F570DA787D6C}"/>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6" name="Slide Number Placeholder 4">
            <a:extLst>
              <a:ext uri="{FF2B5EF4-FFF2-40B4-BE49-F238E27FC236}">
                <a16:creationId xmlns:a16="http://schemas.microsoft.com/office/drawing/2014/main" id="{8BCE78EB-E996-2944-838C-7974DD3522AD}"/>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82334586"/>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Four pics with copy">
    <p:spTree>
      <p:nvGrpSpPr>
        <p:cNvPr id="1" name=""/>
        <p:cNvGrpSpPr/>
        <p:nvPr/>
      </p:nvGrpSpPr>
      <p:grpSpPr>
        <a:xfrm>
          <a:off x="0" y="0"/>
          <a:ext cx="0" cy="0"/>
          <a:chOff x="0" y="0"/>
          <a:chExt cx="0" cy="0"/>
        </a:xfrm>
      </p:grpSpPr>
      <p:sp>
        <p:nvSpPr>
          <p:cNvPr id="421" name="Body Level One…"/>
          <p:cNvSpPr txBox="1">
            <a:spLocks noGrp="1"/>
          </p:cNvSpPr>
          <p:nvPr>
            <p:ph type="body" sz="quarter" idx="1"/>
          </p:nvPr>
        </p:nvSpPr>
        <p:spPr>
          <a:xfrm>
            <a:off x="300029" y="4849587"/>
            <a:ext cx="2697479" cy="1360713"/>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10" name="Picture Placeholder 2">
            <a:extLst>
              <a:ext uri="{FF2B5EF4-FFF2-40B4-BE49-F238E27FC236}">
                <a16:creationId xmlns:a16="http://schemas.microsoft.com/office/drawing/2014/main" id="{6757D0BE-4E53-AF49-9222-03BB3106A8AC}"/>
              </a:ext>
            </a:extLst>
          </p:cNvPr>
          <p:cNvSpPr>
            <a:spLocks noGrp="1"/>
          </p:cNvSpPr>
          <p:nvPr>
            <p:ph type="pic" sz="quarter" idx="10"/>
          </p:nvPr>
        </p:nvSpPr>
        <p:spPr>
          <a:xfrm>
            <a:off x="389237" y="1409700"/>
            <a:ext cx="2616703" cy="2943791"/>
          </a:xfrm>
        </p:spPr>
        <p:txBody>
          <a:bodyPr>
            <a:normAutofit/>
          </a:bodyPr>
          <a:lstStyle>
            <a:lvl1pPr marL="0" indent="0">
              <a:buNone/>
              <a:defRPr sz="2000" b="0" i="0">
                <a:solidFill>
                  <a:schemeClr val="tx1"/>
                </a:solidFill>
              </a:defRPr>
            </a:lvl1pPr>
          </a:lstStyle>
          <a:p>
            <a:endParaRPr lang="en-US"/>
          </a:p>
        </p:txBody>
      </p:sp>
      <p:sp>
        <p:nvSpPr>
          <p:cNvPr id="8" name="Picture Placeholder 2">
            <a:extLst>
              <a:ext uri="{FF2B5EF4-FFF2-40B4-BE49-F238E27FC236}">
                <a16:creationId xmlns:a16="http://schemas.microsoft.com/office/drawing/2014/main" id="{1DDD9239-10D0-F74A-8066-5D2337BF4C7B}"/>
              </a:ext>
            </a:extLst>
          </p:cNvPr>
          <p:cNvSpPr>
            <a:spLocks noGrp="1"/>
          </p:cNvSpPr>
          <p:nvPr>
            <p:ph type="pic" sz="quarter" idx="11"/>
          </p:nvPr>
        </p:nvSpPr>
        <p:spPr>
          <a:xfrm>
            <a:off x="3324044" y="1409700"/>
            <a:ext cx="2616703" cy="2943791"/>
          </a:xfrm>
        </p:spPr>
        <p:txBody>
          <a:bodyPr>
            <a:normAutofit/>
          </a:bodyPr>
          <a:lstStyle>
            <a:lvl1pPr marL="0" indent="0">
              <a:buNone/>
              <a:defRPr sz="2000" b="0" i="0">
                <a:solidFill>
                  <a:schemeClr val="tx1"/>
                </a:solidFill>
              </a:defRPr>
            </a:lvl1pPr>
          </a:lstStyle>
          <a:p>
            <a:endParaRPr lang="en-US"/>
          </a:p>
        </p:txBody>
      </p:sp>
      <p:sp>
        <p:nvSpPr>
          <p:cNvPr id="9" name="Picture Placeholder 2">
            <a:extLst>
              <a:ext uri="{FF2B5EF4-FFF2-40B4-BE49-F238E27FC236}">
                <a16:creationId xmlns:a16="http://schemas.microsoft.com/office/drawing/2014/main" id="{312456FA-0FA4-D146-97BF-CE400C6524A8}"/>
              </a:ext>
            </a:extLst>
          </p:cNvPr>
          <p:cNvSpPr>
            <a:spLocks noGrp="1"/>
          </p:cNvSpPr>
          <p:nvPr>
            <p:ph type="pic" sz="quarter" idx="12"/>
          </p:nvPr>
        </p:nvSpPr>
        <p:spPr>
          <a:xfrm>
            <a:off x="6258851" y="1409700"/>
            <a:ext cx="2616703" cy="2943791"/>
          </a:xfrm>
        </p:spPr>
        <p:txBody>
          <a:bodyPr>
            <a:normAutofit/>
          </a:bodyPr>
          <a:lstStyle>
            <a:lvl1pPr marL="0" indent="0">
              <a:buNone/>
              <a:defRPr sz="2000" b="0" i="0">
                <a:solidFill>
                  <a:schemeClr val="tx1"/>
                </a:solidFill>
              </a:defRPr>
            </a:lvl1pPr>
          </a:lstStyle>
          <a:p>
            <a:endParaRPr lang="en-US"/>
          </a:p>
        </p:txBody>
      </p:sp>
      <p:sp>
        <p:nvSpPr>
          <p:cNvPr id="14" name="Picture Placeholder 2">
            <a:extLst>
              <a:ext uri="{FF2B5EF4-FFF2-40B4-BE49-F238E27FC236}">
                <a16:creationId xmlns:a16="http://schemas.microsoft.com/office/drawing/2014/main" id="{658A6F35-3A44-0047-AF06-DA2CAB95D7AC}"/>
              </a:ext>
            </a:extLst>
          </p:cNvPr>
          <p:cNvSpPr>
            <a:spLocks noGrp="1"/>
          </p:cNvSpPr>
          <p:nvPr>
            <p:ph type="pic" sz="quarter" idx="13"/>
          </p:nvPr>
        </p:nvSpPr>
        <p:spPr>
          <a:xfrm>
            <a:off x="9193657" y="1409700"/>
            <a:ext cx="2616703" cy="2943791"/>
          </a:xfrm>
        </p:spPr>
        <p:txBody>
          <a:bodyPr>
            <a:normAutofit/>
          </a:bodyPr>
          <a:lstStyle>
            <a:lvl1pPr marL="0" indent="0">
              <a:buNone/>
              <a:defRPr sz="2000" b="0" i="0">
                <a:solidFill>
                  <a:schemeClr val="tx1"/>
                </a:solidFill>
              </a:defRPr>
            </a:lvl1pPr>
          </a:lstStyle>
          <a:p>
            <a:endParaRPr lang="en-US"/>
          </a:p>
        </p:txBody>
      </p:sp>
      <p:sp>
        <p:nvSpPr>
          <p:cNvPr id="16" name="Body Level One…">
            <a:extLst>
              <a:ext uri="{FF2B5EF4-FFF2-40B4-BE49-F238E27FC236}">
                <a16:creationId xmlns:a16="http://schemas.microsoft.com/office/drawing/2014/main" id="{23E2618B-8B45-5740-8C8D-7D723D70B7CD}"/>
              </a:ext>
            </a:extLst>
          </p:cNvPr>
          <p:cNvSpPr txBox="1">
            <a:spLocks noGrp="1"/>
          </p:cNvSpPr>
          <p:nvPr>
            <p:ph type="body" sz="quarter" idx="14"/>
          </p:nvPr>
        </p:nvSpPr>
        <p:spPr>
          <a:xfrm>
            <a:off x="3231707" y="4849587"/>
            <a:ext cx="2697479" cy="1360713"/>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18" name="Body Level One…">
            <a:extLst>
              <a:ext uri="{FF2B5EF4-FFF2-40B4-BE49-F238E27FC236}">
                <a16:creationId xmlns:a16="http://schemas.microsoft.com/office/drawing/2014/main" id="{D1AB625F-B8C8-BE41-B07E-A27FBA47361D}"/>
              </a:ext>
            </a:extLst>
          </p:cNvPr>
          <p:cNvSpPr txBox="1">
            <a:spLocks noGrp="1"/>
          </p:cNvSpPr>
          <p:nvPr>
            <p:ph type="body" sz="quarter" idx="15"/>
          </p:nvPr>
        </p:nvSpPr>
        <p:spPr>
          <a:xfrm>
            <a:off x="6183641" y="4849587"/>
            <a:ext cx="2697479" cy="1360713"/>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20" name="Body Level One…">
            <a:extLst>
              <a:ext uri="{FF2B5EF4-FFF2-40B4-BE49-F238E27FC236}">
                <a16:creationId xmlns:a16="http://schemas.microsoft.com/office/drawing/2014/main" id="{B429EF1D-AF72-E74D-B560-E4D55D236D2F}"/>
              </a:ext>
            </a:extLst>
          </p:cNvPr>
          <p:cNvSpPr txBox="1">
            <a:spLocks noGrp="1"/>
          </p:cNvSpPr>
          <p:nvPr>
            <p:ph type="body" sz="quarter" idx="16"/>
          </p:nvPr>
        </p:nvSpPr>
        <p:spPr>
          <a:xfrm>
            <a:off x="9113521" y="4849587"/>
            <a:ext cx="2697479" cy="1360713"/>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28" name="Text Placeholder 2">
            <a:extLst>
              <a:ext uri="{FF2B5EF4-FFF2-40B4-BE49-F238E27FC236}">
                <a16:creationId xmlns:a16="http://schemas.microsoft.com/office/drawing/2014/main" id="{5C8B88F8-C686-E04C-8EA7-00D098BA2F79}"/>
              </a:ext>
            </a:extLst>
          </p:cNvPr>
          <p:cNvSpPr>
            <a:spLocks noGrp="1"/>
          </p:cNvSpPr>
          <p:nvPr>
            <p:ph type="body" sz="quarter" idx="17"/>
          </p:nvPr>
        </p:nvSpPr>
        <p:spPr>
          <a:xfrm>
            <a:off x="3233273" y="4506251"/>
            <a:ext cx="2695913"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29" name="Text Placeholder 4">
            <a:extLst>
              <a:ext uri="{FF2B5EF4-FFF2-40B4-BE49-F238E27FC236}">
                <a16:creationId xmlns:a16="http://schemas.microsoft.com/office/drawing/2014/main" id="{45D99B6A-46F6-7D4B-8208-43C65C61CDB7}"/>
              </a:ext>
            </a:extLst>
          </p:cNvPr>
          <p:cNvSpPr>
            <a:spLocks noGrp="1"/>
          </p:cNvSpPr>
          <p:nvPr>
            <p:ph type="body" sz="quarter" idx="18"/>
          </p:nvPr>
        </p:nvSpPr>
        <p:spPr>
          <a:xfrm>
            <a:off x="6185207" y="4506251"/>
            <a:ext cx="2695913"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31" name="Text Placeholder 4">
            <a:extLst>
              <a:ext uri="{FF2B5EF4-FFF2-40B4-BE49-F238E27FC236}">
                <a16:creationId xmlns:a16="http://schemas.microsoft.com/office/drawing/2014/main" id="{1C251127-1BEA-A849-9279-5D858E97220E}"/>
              </a:ext>
            </a:extLst>
          </p:cNvPr>
          <p:cNvSpPr>
            <a:spLocks noGrp="1"/>
          </p:cNvSpPr>
          <p:nvPr>
            <p:ph type="body" sz="quarter" idx="20"/>
          </p:nvPr>
        </p:nvSpPr>
        <p:spPr>
          <a:xfrm>
            <a:off x="9115087" y="4506251"/>
            <a:ext cx="2695913"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35" name="Text Placeholder 2">
            <a:extLst>
              <a:ext uri="{FF2B5EF4-FFF2-40B4-BE49-F238E27FC236}">
                <a16:creationId xmlns:a16="http://schemas.microsoft.com/office/drawing/2014/main" id="{642508EB-CEF5-0543-9A3E-04B115A901F6}"/>
              </a:ext>
            </a:extLst>
          </p:cNvPr>
          <p:cNvSpPr>
            <a:spLocks noGrp="1"/>
          </p:cNvSpPr>
          <p:nvPr>
            <p:ph type="body" sz="quarter" idx="33"/>
          </p:nvPr>
        </p:nvSpPr>
        <p:spPr>
          <a:xfrm>
            <a:off x="300029" y="4506251"/>
            <a:ext cx="2695913" cy="338328"/>
          </a:xfrm>
        </p:spPr>
        <p:txBody>
          <a:bodyPr anchor="ctr">
            <a:noAutofit/>
          </a:bodyPr>
          <a:lstStyle>
            <a:lvl1pPr marL="0" indent="0">
              <a:buNone/>
              <a:defRPr sz="20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endParaRPr lang="en-US"/>
          </a:p>
        </p:txBody>
      </p:sp>
      <p:sp>
        <p:nvSpPr>
          <p:cNvPr id="2" name="Title 1">
            <a:extLst>
              <a:ext uri="{FF2B5EF4-FFF2-40B4-BE49-F238E27FC236}">
                <a16:creationId xmlns:a16="http://schemas.microsoft.com/office/drawing/2014/main" id="{D45A3184-2FB6-B245-B598-E6326F195B0D}"/>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cxnSp>
        <p:nvCxnSpPr>
          <p:cNvPr id="19" name="Straight Connector 18">
            <a:extLst>
              <a:ext uri="{FF2B5EF4-FFF2-40B4-BE49-F238E27FC236}">
                <a16:creationId xmlns:a16="http://schemas.microsoft.com/office/drawing/2014/main" id="{70A4A456-B64C-0948-8659-848518B027A6}"/>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17" name="Slide Number Placeholder 4">
            <a:extLst>
              <a:ext uri="{FF2B5EF4-FFF2-40B4-BE49-F238E27FC236}">
                <a16:creationId xmlns:a16="http://schemas.microsoft.com/office/drawing/2014/main" id="{06857086-3A8B-594E-83CC-F17596F6AB0F}"/>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51275754"/>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crop left with copy">
    <p:spTree>
      <p:nvGrpSpPr>
        <p:cNvPr id="1" name=""/>
        <p:cNvGrpSpPr/>
        <p:nvPr/>
      </p:nvGrpSpPr>
      <p:grpSpPr>
        <a:xfrm>
          <a:off x="0" y="0"/>
          <a:ext cx="0" cy="0"/>
          <a:chOff x="0" y="0"/>
          <a:chExt cx="0" cy="0"/>
        </a:xfrm>
      </p:grpSpPr>
      <p:sp>
        <p:nvSpPr>
          <p:cNvPr id="420" name="Title Text"/>
          <p:cNvSpPr txBox="1">
            <a:spLocks noGrp="1"/>
          </p:cNvSpPr>
          <p:nvPr>
            <p:ph type="title" hasCustomPrompt="1"/>
          </p:nvPr>
        </p:nvSpPr>
        <p:spPr>
          <a:xfrm>
            <a:off x="6543675" y="926239"/>
            <a:ext cx="5267325" cy="1736725"/>
          </a:xfrm>
          <a:prstGeom prst="rect">
            <a:avLst/>
          </a:prstGeom>
        </p:spPr>
        <p:txBody>
          <a:bodyPr rIns="0" anchor="b"/>
          <a:lstStyle>
            <a:lvl1pPr>
              <a:defRPr b="1" i="0">
                <a:solidFill>
                  <a:schemeClr val="tx1"/>
                </a:solidFill>
                <a:latin typeface="+mj-lt"/>
                <a:cs typeface="Calibri Light" panose="020F0302020204030204" pitchFamily="34" charset="0"/>
              </a:defRPr>
            </a:lvl1pPr>
          </a:lstStyle>
          <a:p>
            <a:r>
              <a:t>Title Text</a:t>
            </a:r>
          </a:p>
        </p:txBody>
      </p:sp>
      <p:sp>
        <p:nvSpPr>
          <p:cNvPr id="421" name="Body Level One…"/>
          <p:cNvSpPr txBox="1">
            <a:spLocks noGrp="1"/>
          </p:cNvSpPr>
          <p:nvPr>
            <p:ph type="body" sz="quarter" idx="1"/>
          </p:nvPr>
        </p:nvSpPr>
        <p:spPr>
          <a:xfrm>
            <a:off x="6543675" y="2811162"/>
            <a:ext cx="5267325" cy="2575814"/>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0" indent="0" algn="l">
              <a:lnSpc>
                <a:spcPts val="1860"/>
              </a:lnSpc>
              <a:spcBef>
                <a:spcPts val="0"/>
              </a:spcBef>
              <a:buSzTx/>
              <a:buNone/>
              <a:defRPr sz="130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2pPr>
            <a:lvl3pPr marL="0" indent="0" algn="l">
              <a:lnSpc>
                <a:spcPts val="1860"/>
              </a:lnSpc>
              <a:spcBef>
                <a:spcPts val="0"/>
              </a:spcBef>
              <a:buSzTx/>
              <a:buNone/>
              <a:defRPr sz="130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3pPr>
            <a:lvl4pPr marL="0" indent="0" algn="l">
              <a:lnSpc>
                <a:spcPts val="1860"/>
              </a:lnSpc>
              <a:spcBef>
                <a:spcPts val="0"/>
              </a:spcBef>
              <a:buSzTx/>
              <a:buNone/>
              <a:defRPr sz="130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4pPr>
            <a:lvl5pPr marL="0" indent="0" algn="l">
              <a:lnSpc>
                <a:spcPts val="1860"/>
              </a:lnSpc>
              <a:spcBef>
                <a:spcPts val="0"/>
              </a:spcBef>
              <a:buSzTx/>
              <a:buNone/>
              <a:defRPr sz="1300" b="0" i="0">
                <a:solidFill>
                  <a:schemeClr val="tx2"/>
                </a:solidFill>
                <a:latin typeface="Arial" panose="020B0604020202020204" pitchFamily="34" charset="0"/>
                <a:ea typeface="Helvetica Neue Light" panose="02000403000000020004" pitchFamily="2" charset="0"/>
                <a:cs typeface="Arial" panose="020B0604020202020204" pitchFamily="34" charset="0"/>
              </a:defRPr>
            </a:lvl5pPr>
          </a:lstStyle>
          <a:p>
            <a:endParaRPr/>
          </a:p>
        </p:txBody>
      </p:sp>
      <p:sp>
        <p:nvSpPr>
          <p:cNvPr id="10" name="Picture Placeholder 2">
            <a:extLst>
              <a:ext uri="{FF2B5EF4-FFF2-40B4-BE49-F238E27FC236}">
                <a16:creationId xmlns:a16="http://schemas.microsoft.com/office/drawing/2014/main" id="{6757D0BE-4E53-AF49-9222-03BB3106A8AC}"/>
              </a:ext>
            </a:extLst>
          </p:cNvPr>
          <p:cNvSpPr>
            <a:spLocks noGrp="1"/>
          </p:cNvSpPr>
          <p:nvPr>
            <p:ph type="pic" sz="quarter" idx="10"/>
          </p:nvPr>
        </p:nvSpPr>
        <p:spPr>
          <a:xfrm>
            <a:off x="0" y="0"/>
            <a:ext cx="6096000" cy="6858000"/>
          </a:xfrm>
        </p:spPr>
        <p:txBody>
          <a:bodyPr>
            <a:normAutofit/>
          </a:bodyPr>
          <a:lstStyle>
            <a:lvl1pPr marL="0" indent="0">
              <a:buNone/>
              <a:defRPr sz="2000" b="0" i="0">
                <a:solidFill>
                  <a:schemeClr val="tx1"/>
                </a:solidFill>
              </a:defRPr>
            </a:lvl1pPr>
          </a:lstStyle>
          <a:p>
            <a:endParaRPr lang="en-US"/>
          </a:p>
        </p:txBody>
      </p:sp>
      <p:cxnSp>
        <p:nvCxnSpPr>
          <p:cNvPr id="6" name="Straight Connector 5">
            <a:extLst>
              <a:ext uri="{FF2B5EF4-FFF2-40B4-BE49-F238E27FC236}">
                <a16:creationId xmlns:a16="http://schemas.microsoft.com/office/drawing/2014/main" id="{9A650CF9-FA98-8548-8C95-261FFB850A0B}"/>
              </a:ext>
            </a:extLst>
          </p:cNvPr>
          <p:cNvCxnSpPr/>
          <p:nvPr userDrawn="1"/>
        </p:nvCxnSpPr>
        <p:spPr>
          <a:xfrm>
            <a:off x="6642903" y="2662964"/>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7" name="Slide Number Placeholder 4">
            <a:extLst>
              <a:ext uri="{FF2B5EF4-FFF2-40B4-BE49-F238E27FC236}">
                <a16:creationId xmlns:a16="http://schemas.microsoft.com/office/drawing/2014/main" id="{A7CF4046-DB6E-BA4C-B6B8-EDAE786914F3}"/>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87584758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by two pics and copy">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F3C9BD9-3B2C-F045-8BF4-822D1F827BC1}"/>
              </a:ext>
            </a:extLst>
          </p:cNvPr>
          <p:cNvSpPr>
            <a:spLocks noGrp="1"/>
          </p:cNvSpPr>
          <p:nvPr>
            <p:ph type="pic" sz="quarter" idx="10"/>
          </p:nvPr>
        </p:nvSpPr>
        <p:spPr>
          <a:xfrm>
            <a:off x="384789" y="1421000"/>
            <a:ext cx="2800312" cy="1325563"/>
          </a:xfrm>
        </p:spPr>
        <p:txBody>
          <a:bodyPr>
            <a:normAutofit/>
          </a:bodyPr>
          <a:lstStyle>
            <a:lvl1pPr marL="0" indent="0">
              <a:buNone/>
              <a:defRPr sz="2000" b="0" i="0">
                <a:solidFill>
                  <a:schemeClr val="tx1"/>
                </a:solidFill>
              </a:defRPr>
            </a:lvl1pPr>
          </a:lstStyle>
          <a:p>
            <a:endParaRPr lang="en-US"/>
          </a:p>
        </p:txBody>
      </p:sp>
      <p:sp>
        <p:nvSpPr>
          <p:cNvPr id="15" name="Body Level One…">
            <a:extLst>
              <a:ext uri="{FF2B5EF4-FFF2-40B4-BE49-F238E27FC236}">
                <a16:creationId xmlns:a16="http://schemas.microsoft.com/office/drawing/2014/main" id="{F6AC97CA-6167-0241-BA6A-81DB074E671B}"/>
              </a:ext>
            </a:extLst>
          </p:cNvPr>
          <p:cNvSpPr txBox="1">
            <a:spLocks noGrp="1"/>
          </p:cNvSpPr>
          <p:nvPr>
            <p:ph type="body" sz="quarter" idx="1"/>
          </p:nvPr>
        </p:nvSpPr>
        <p:spPr>
          <a:xfrm>
            <a:off x="300792" y="3241314"/>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9" name="Picture Placeholder 2">
            <a:extLst>
              <a:ext uri="{FF2B5EF4-FFF2-40B4-BE49-F238E27FC236}">
                <a16:creationId xmlns:a16="http://schemas.microsoft.com/office/drawing/2014/main" id="{414EFDE5-13C7-9F43-8AB5-7AB6885F6563}"/>
              </a:ext>
            </a:extLst>
          </p:cNvPr>
          <p:cNvSpPr>
            <a:spLocks noGrp="1"/>
          </p:cNvSpPr>
          <p:nvPr>
            <p:ph type="pic" sz="quarter" idx="11"/>
          </p:nvPr>
        </p:nvSpPr>
        <p:spPr>
          <a:xfrm>
            <a:off x="4705358" y="1421000"/>
            <a:ext cx="2800312" cy="1325563"/>
          </a:xfrm>
        </p:spPr>
        <p:txBody>
          <a:bodyPr>
            <a:normAutofit/>
          </a:bodyPr>
          <a:lstStyle>
            <a:lvl1pPr marL="0" indent="0">
              <a:buNone/>
              <a:defRPr sz="2000" b="0" i="0">
                <a:solidFill>
                  <a:schemeClr val="tx1"/>
                </a:solidFill>
              </a:defRPr>
            </a:lvl1pPr>
          </a:lstStyle>
          <a:p>
            <a:endParaRPr lang="en-US"/>
          </a:p>
        </p:txBody>
      </p:sp>
      <p:sp>
        <p:nvSpPr>
          <p:cNvPr id="18" name="Body Level One…">
            <a:extLst>
              <a:ext uri="{FF2B5EF4-FFF2-40B4-BE49-F238E27FC236}">
                <a16:creationId xmlns:a16="http://schemas.microsoft.com/office/drawing/2014/main" id="{DB600824-EAFE-F64B-8572-83918DAADBB2}"/>
              </a:ext>
            </a:extLst>
          </p:cNvPr>
          <p:cNvSpPr txBox="1">
            <a:spLocks noGrp="1"/>
          </p:cNvSpPr>
          <p:nvPr>
            <p:ph type="body" sz="quarter" idx="12"/>
          </p:nvPr>
        </p:nvSpPr>
        <p:spPr>
          <a:xfrm>
            <a:off x="4618048" y="3241314"/>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19" name="Picture Placeholder 2">
            <a:extLst>
              <a:ext uri="{FF2B5EF4-FFF2-40B4-BE49-F238E27FC236}">
                <a16:creationId xmlns:a16="http://schemas.microsoft.com/office/drawing/2014/main" id="{B00F906C-7668-A244-AAF0-B2BDE3CF9936}"/>
              </a:ext>
            </a:extLst>
          </p:cNvPr>
          <p:cNvSpPr>
            <a:spLocks noGrp="1"/>
          </p:cNvSpPr>
          <p:nvPr>
            <p:ph type="pic" sz="quarter" idx="13"/>
          </p:nvPr>
        </p:nvSpPr>
        <p:spPr>
          <a:xfrm>
            <a:off x="9013736" y="1421000"/>
            <a:ext cx="2800312" cy="1325563"/>
          </a:xfrm>
        </p:spPr>
        <p:txBody>
          <a:bodyPr>
            <a:normAutofit/>
          </a:bodyPr>
          <a:lstStyle>
            <a:lvl1pPr marL="0" indent="0">
              <a:buNone/>
              <a:defRPr sz="2000" b="0" i="0">
                <a:solidFill>
                  <a:schemeClr val="tx1"/>
                </a:solidFill>
              </a:defRPr>
            </a:lvl1pPr>
          </a:lstStyle>
          <a:p>
            <a:endParaRPr lang="en-US"/>
          </a:p>
        </p:txBody>
      </p:sp>
      <p:sp>
        <p:nvSpPr>
          <p:cNvPr id="21" name="Body Level One…">
            <a:extLst>
              <a:ext uri="{FF2B5EF4-FFF2-40B4-BE49-F238E27FC236}">
                <a16:creationId xmlns:a16="http://schemas.microsoft.com/office/drawing/2014/main" id="{6946A158-1E37-C34C-83A4-294E8A668F40}"/>
              </a:ext>
            </a:extLst>
          </p:cNvPr>
          <p:cNvSpPr txBox="1">
            <a:spLocks noGrp="1"/>
          </p:cNvSpPr>
          <p:nvPr>
            <p:ph type="body" sz="quarter" idx="14"/>
          </p:nvPr>
        </p:nvSpPr>
        <p:spPr>
          <a:xfrm>
            <a:off x="8917823" y="3241314"/>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28" name="Picture Placeholder 2">
            <a:extLst>
              <a:ext uri="{FF2B5EF4-FFF2-40B4-BE49-F238E27FC236}">
                <a16:creationId xmlns:a16="http://schemas.microsoft.com/office/drawing/2014/main" id="{4671F223-36B4-B041-8867-C07427F21E7C}"/>
              </a:ext>
            </a:extLst>
          </p:cNvPr>
          <p:cNvSpPr>
            <a:spLocks noGrp="1"/>
          </p:cNvSpPr>
          <p:nvPr>
            <p:ph type="pic" sz="quarter" idx="19"/>
          </p:nvPr>
        </p:nvSpPr>
        <p:spPr>
          <a:xfrm>
            <a:off x="9013736" y="3831460"/>
            <a:ext cx="2800312" cy="1325563"/>
          </a:xfrm>
        </p:spPr>
        <p:txBody>
          <a:bodyPr>
            <a:normAutofit/>
          </a:bodyPr>
          <a:lstStyle>
            <a:lvl1pPr marL="0" indent="0">
              <a:buNone/>
              <a:defRPr sz="2000" b="0" i="0">
                <a:solidFill>
                  <a:schemeClr val="tx1"/>
                </a:solidFill>
              </a:defRPr>
            </a:lvl1pPr>
          </a:lstStyle>
          <a:p>
            <a:endParaRPr lang="en-US"/>
          </a:p>
        </p:txBody>
      </p:sp>
      <p:sp>
        <p:nvSpPr>
          <p:cNvPr id="30" name="Body Level One…">
            <a:extLst>
              <a:ext uri="{FF2B5EF4-FFF2-40B4-BE49-F238E27FC236}">
                <a16:creationId xmlns:a16="http://schemas.microsoft.com/office/drawing/2014/main" id="{B1917919-64E1-2240-BC93-661F2BF522BE}"/>
              </a:ext>
            </a:extLst>
          </p:cNvPr>
          <p:cNvSpPr txBox="1">
            <a:spLocks noGrp="1"/>
          </p:cNvSpPr>
          <p:nvPr>
            <p:ph type="body" sz="quarter" idx="20"/>
          </p:nvPr>
        </p:nvSpPr>
        <p:spPr>
          <a:xfrm>
            <a:off x="8917823" y="5678723"/>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31" name="Picture Placeholder 2">
            <a:extLst>
              <a:ext uri="{FF2B5EF4-FFF2-40B4-BE49-F238E27FC236}">
                <a16:creationId xmlns:a16="http://schemas.microsoft.com/office/drawing/2014/main" id="{1973D25C-9B36-054F-9136-B4A9C1FB36AA}"/>
              </a:ext>
            </a:extLst>
          </p:cNvPr>
          <p:cNvSpPr>
            <a:spLocks noGrp="1"/>
          </p:cNvSpPr>
          <p:nvPr>
            <p:ph type="pic" sz="quarter" idx="21"/>
          </p:nvPr>
        </p:nvSpPr>
        <p:spPr>
          <a:xfrm>
            <a:off x="4705358" y="3869560"/>
            <a:ext cx="2800312" cy="1325563"/>
          </a:xfrm>
        </p:spPr>
        <p:txBody>
          <a:bodyPr>
            <a:normAutofit/>
          </a:bodyPr>
          <a:lstStyle>
            <a:lvl1pPr marL="0" indent="0">
              <a:buNone/>
              <a:defRPr sz="2000" b="0" i="0">
                <a:solidFill>
                  <a:schemeClr val="tx1"/>
                </a:solidFill>
              </a:defRPr>
            </a:lvl1pPr>
          </a:lstStyle>
          <a:p>
            <a:endParaRPr lang="en-US"/>
          </a:p>
        </p:txBody>
      </p:sp>
      <p:sp>
        <p:nvSpPr>
          <p:cNvPr id="33" name="Body Level One…">
            <a:extLst>
              <a:ext uri="{FF2B5EF4-FFF2-40B4-BE49-F238E27FC236}">
                <a16:creationId xmlns:a16="http://schemas.microsoft.com/office/drawing/2014/main" id="{8D1BD8CB-B56B-124B-ABB5-2D9513946EDF}"/>
              </a:ext>
            </a:extLst>
          </p:cNvPr>
          <p:cNvSpPr txBox="1">
            <a:spLocks noGrp="1"/>
          </p:cNvSpPr>
          <p:nvPr>
            <p:ph type="body" sz="quarter" idx="22"/>
          </p:nvPr>
        </p:nvSpPr>
        <p:spPr>
          <a:xfrm>
            <a:off x="4618048" y="5678723"/>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34" name="Picture Placeholder 2">
            <a:extLst>
              <a:ext uri="{FF2B5EF4-FFF2-40B4-BE49-F238E27FC236}">
                <a16:creationId xmlns:a16="http://schemas.microsoft.com/office/drawing/2014/main" id="{05E45AC1-71B1-7D4E-AC50-300F08D84044}"/>
              </a:ext>
            </a:extLst>
          </p:cNvPr>
          <p:cNvSpPr>
            <a:spLocks noGrp="1"/>
          </p:cNvSpPr>
          <p:nvPr>
            <p:ph type="pic" sz="quarter" idx="23"/>
          </p:nvPr>
        </p:nvSpPr>
        <p:spPr>
          <a:xfrm>
            <a:off x="384789" y="3844160"/>
            <a:ext cx="2800312" cy="1325563"/>
          </a:xfrm>
        </p:spPr>
        <p:txBody>
          <a:bodyPr>
            <a:normAutofit/>
          </a:bodyPr>
          <a:lstStyle>
            <a:lvl1pPr marL="0" indent="0">
              <a:buNone/>
              <a:defRPr sz="2000" b="0" i="0">
                <a:solidFill>
                  <a:schemeClr val="tx1"/>
                </a:solidFill>
              </a:defRPr>
            </a:lvl1pPr>
          </a:lstStyle>
          <a:p>
            <a:endParaRPr lang="en-US"/>
          </a:p>
        </p:txBody>
      </p:sp>
      <p:sp>
        <p:nvSpPr>
          <p:cNvPr id="36" name="Body Level One…">
            <a:extLst>
              <a:ext uri="{FF2B5EF4-FFF2-40B4-BE49-F238E27FC236}">
                <a16:creationId xmlns:a16="http://schemas.microsoft.com/office/drawing/2014/main" id="{22633EF7-AD9D-EB44-B485-7A06607CD9D2}"/>
              </a:ext>
            </a:extLst>
          </p:cNvPr>
          <p:cNvSpPr txBox="1">
            <a:spLocks noGrp="1"/>
          </p:cNvSpPr>
          <p:nvPr>
            <p:ph type="body" sz="quarter" idx="24"/>
          </p:nvPr>
        </p:nvSpPr>
        <p:spPr>
          <a:xfrm>
            <a:off x="298920" y="5678723"/>
            <a:ext cx="301940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endParaRPr/>
          </a:p>
        </p:txBody>
      </p:sp>
      <p:sp>
        <p:nvSpPr>
          <p:cNvPr id="3" name="Text Placeholder 2">
            <a:extLst>
              <a:ext uri="{FF2B5EF4-FFF2-40B4-BE49-F238E27FC236}">
                <a16:creationId xmlns:a16="http://schemas.microsoft.com/office/drawing/2014/main" id="{797B9E2D-14F4-2645-BA26-7EF929915A23}"/>
              </a:ext>
            </a:extLst>
          </p:cNvPr>
          <p:cNvSpPr>
            <a:spLocks noGrp="1"/>
          </p:cNvSpPr>
          <p:nvPr>
            <p:ph type="body" sz="quarter" idx="25"/>
          </p:nvPr>
        </p:nvSpPr>
        <p:spPr>
          <a:xfrm>
            <a:off x="298920" y="5312880"/>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5" name="Text Placeholder 4">
            <a:extLst>
              <a:ext uri="{FF2B5EF4-FFF2-40B4-BE49-F238E27FC236}">
                <a16:creationId xmlns:a16="http://schemas.microsoft.com/office/drawing/2014/main" id="{4F4EE639-4D8C-1D41-A22F-0D64821D5283}"/>
              </a:ext>
            </a:extLst>
          </p:cNvPr>
          <p:cNvSpPr>
            <a:spLocks noGrp="1"/>
          </p:cNvSpPr>
          <p:nvPr>
            <p:ph type="body" sz="quarter" idx="26"/>
          </p:nvPr>
        </p:nvSpPr>
        <p:spPr>
          <a:xfrm>
            <a:off x="4604601" y="5312880"/>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7" name="Text Placeholder 6">
            <a:extLst>
              <a:ext uri="{FF2B5EF4-FFF2-40B4-BE49-F238E27FC236}">
                <a16:creationId xmlns:a16="http://schemas.microsoft.com/office/drawing/2014/main" id="{4969A52D-6920-2840-B1B0-5251A25100E1}"/>
              </a:ext>
            </a:extLst>
          </p:cNvPr>
          <p:cNvSpPr>
            <a:spLocks noGrp="1"/>
          </p:cNvSpPr>
          <p:nvPr>
            <p:ph type="body" sz="quarter" idx="27"/>
          </p:nvPr>
        </p:nvSpPr>
        <p:spPr>
          <a:xfrm>
            <a:off x="8904376" y="5312880"/>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12" name="Text Placeholder 11">
            <a:extLst>
              <a:ext uri="{FF2B5EF4-FFF2-40B4-BE49-F238E27FC236}">
                <a16:creationId xmlns:a16="http://schemas.microsoft.com/office/drawing/2014/main" id="{06C7A6C8-7044-BA48-B8BC-CF754589DCFE}"/>
              </a:ext>
            </a:extLst>
          </p:cNvPr>
          <p:cNvSpPr>
            <a:spLocks noGrp="1"/>
          </p:cNvSpPr>
          <p:nvPr>
            <p:ph type="body" sz="quarter" idx="29"/>
          </p:nvPr>
        </p:nvSpPr>
        <p:spPr>
          <a:xfrm>
            <a:off x="4604601" y="2894661"/>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45" name="Text Placeholder 44">
            <a:extLst>
              <a:ext uri="{FF2B5EF4-FFF2-40B4-BE49-F238E27FC236}">
                <a16:creationId xmlns:a16="http://schemas.microsoft.com/office/drawing/2014/main" id="{8F68BFD4-7BB6-6341-A007-199762B4CEC2}"/>
              </a:ext>
            </a:extLst>
          </p:cNvPr>
          <p:cNvSpPr>
            <a:spLocks noGrp="1"/>
          </p:cNvSpPr>
          <p:nvPr>
            <p:ph type="body" sz="quarter" idx="30"/>
          </p:nvPr>
        </p:nvSpPr>
        <p:spPr>
          <a:xfrm>
            <a:off x="8904376" y="2894661"/>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cxnSp>
        <p:nvCxnSpPr>
          <p:cNvPr id="25" name="Straight Connector 24">
            <a:extLst>
              <a:ext uri="{FF2B5EF4-FFF2-40B4-BE49-F238E27FC236}">
                <a16:creationId xmlns:a16="http://schemas.microsoft.com/office/drawing/2014/main" id="{6EF7695D-B927-B14C-9B09-0DDE8166769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BF93398-9318-D745-A40E-4E5C7BE050C5}"/>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23" name="Text Placeholder 11">
            <a:extLst>
              <a:ext uri="{FF2B5EF4-FFF2-40B4-BE49-F238E27FC236}">
                <a16:creationId xmlns:a16="http://schemas.microsoft.com/office/drawing/2014/main" id="{824B8CA6-2E70-4140-AB02-76EFE935FBAD}"/>
              </a:ext>
            </a:extLst>
          </p:cNvPr>
          <p:cNvSpPr>
            <a:spLocks noGrp="1"/>
          </p:cNvSpPr>
          <p:nvPr>
            <p:ph type="body" sz="quarter" idx="31"/>
          </p:nvPr>
        </p:nvSpPr>
        <p:spPr>
          <a:xfrm>
            <a:off x="296548" y="2894661"/>
            <a:ext cx="301940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endParaRPr lang="en-US"/>
          </a:p>
        </p:txBody>
      </p:sp>
      <p:sp>
        <p:nvSpPr>
          <p:cNvPr id="24" name="Slide Number Placeholder 4">
            <a:extLst>
              <a:ext uri="{FF2B5EF4-FFF2-40B4-BE49-F238E27FC236}">
                <a16:creationId xmlns:a16="http://schemas.microsoft.com/office/drawing/2014/main" id="{3C4CFDF9-0FB2-954B-BE97-FE812DA15D15}"/>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680800608"/>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our by two pics and copy">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F3C9BD9-3B2C-F045-8BF4-822D1F827BC1}"/>
              </a:ext>
            </a:extLst>
          </p:cNvPr>
          <p:cNvSpPr>
            <a:spLocks noGrp="1"/>
          </p:cNvSpPr>
          <p:nvPr>
            <p:ph type="pic" sz="quarter" idx="10"/>
          </p:nvPr>
        </p:nvSpPr>
        <p:spPr>
          <a:xfrm>
            <a:off x="384789" y="1421000"/>
            <a:ext cx="1691863" cy="1325563"/>
          </a:xfrm>
        </p:spPr>
        <p:txBody>
          <a:bodyPr>
            <a:normAutofit/>
          </a:bodyPr>
          <a:lstStyle>
            <a:lvl1pPr marL="0" indent="0">
              <a:buNone/>
              <a:defRPr sz="2000" b="0" i="0">
                <a:solidFill>
                  <a:schemeClr val="tx1"/>
                </a:solidFill>
              </a:defRPr>
            </a:lvl1pPr>
          </a:lstStyle>
          <a:p>
            <a:endParaRPr lang="en-US"/>
          </a:p>
        </p:txBody>
      </p:sp>
      <p:sp>
        <p:nvSpPr>
          <p:cNvPr id="15" name="Body Level One…">
            <a:extLst>
              <a:ext uri="{FF2B5EF4-FFF2-40B4-BE49-F238E27FC236}">
                <a16:creationId xmlns:a16="http://schemas.microsoft.com/office/drawing/2014/main" id="{F6AC97CA-6167-0241-BA6A-81DB074E671B}"/>
              </a:ext>
            </a:extLst>
          </p:cNvPr>
          <p:cNvSpPr txBox="1">
            <a:spLocks noGrp="1"/>
          </p:cNvSpPr>
          <p:nvPr>
            <p:ph type="body" sz="quarter" idx="1" hasCustomPrompt="1"/>
          </p:nvPr>
        </p:nvSpPr>
        <p:spPr>
          <a:xfrm>
            <a:off x="298920" y="3241314"/>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9" name="Picture Placeholder 2">
            <a:extLst>
              <a:ext uri="{FF2B5EF4-FFF2-40B4-BE49-F238E27FC236}">
                <a16:creationId xmlns:a16="http://schemas.microsoft.com/office/drawing/2014/main" id="{414EFDE5-13C7-9F43-8AB5-7AB6885F6563}"/>
              </a:ext>
            </a:extLst>
          </p:cNvPr>
          <p:cNvSpPr>
            <a:spLocks noGrp="1"/>
          </p:cNvSpPr>
          <p:nvPr>
            <p:ph type="pic" sz="quarter" idx="11"/>
          </p:nvPr>
        </p:nvSpPr>
        <p:spPr>
          <a:xfrm>
            <a:off x="3291086" y="1421000"/>
            <a:ext cx="1691863" cy="1325563"/>
          </a:xfrm>
        </p:spPr>
        <p:txBody>
          <a:bodyPr>
            <a:normAutofit/>
          </a:bodyPr>
          <a:lstStyle>
            <a:lvl1pPr marL="0" indent="0">
              <a:buNone/>
              <a:defRPr sz="2000" b="0" i="0">
                <a:solidFill>
                  <a:schemeClr val="tx1"/>
                </a:solidFill>
              </a:defRPr>
            </a:lvl1pPr>
          </a:lstStyle>
          <a:p>
            <a:endParaRPr lang="en-US"/>
          </a:p>
        </p:txBody>
      </p:sp>
      <p:sp>
        <p:nvSpPr>
          <p:cNvPr id="18" name="Body Level One…">
            <a:extLst>
              <a:ext uri="{FF2B5EF4-FFF2-40B4-BE49-F238E27FC236}">
                <a16:creationId xmlns:a16="http://schemas.microsoft.com/office/drawing/2014/main" id="{DB600824-EAFE-F64B-8572-83918DAADBB2}"/>
              </a:ext>
            </a:extLst>
          </p:cNvPr>
          <p:cNvSpPr txBox="1">
            <a:spLocks noGrp="1"/>
          </p:cNvSpPr>
          <p:nvPr>
            <p:ph type="body" sz="quarter" idx="12" hasCustomPrompt="1"/>
          </p:nvPr>
        </p:nvSpPr>
        <p:spPr>
          <a:xfrm>
            <a:off x="3178137" y="3241314"/>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19" name="Picture Placeholder 2">
            <a:extLst>
              <a:ext uri="{FF2B5EF4-FFF2-40B4-BE49-F238E27FC236}">
                <a16:creationId xmlns:a16="http://schemas.microsoft.com/office/drawing/2014/main" id="{B00F906C-7668-A244-AAF0-B2BDE3CF9936}"/>
              </a:ext>
            </a:extLst>
          </p:cNvPr>
          <p:cNvSpPr>
            <a:spLocks noGrp="1"/>
          </p:cNvSpPr>
          <p:nvPr>
            <p:ph type="pic" sz="quarter" idx="13"/>
          </p:nvPr>
        </p:nvSpPr>
        <p:spPr>
          <a:xfrm>
            <a:off x="6112040" y="1421000"/>
            <a:ext cx="1691863" cy="1325563"/>
          </a:xfrm>
        </p:spPr>
        <p:txBody>
          <a:bodyPr>
            <a:normAutofit/>
          </a:bodyPr>
          <a:lstStyle>
            <a:lvl1pPr marL="0" indent="0">
              <a:buNone/>
              <a:defRPr sz="2000" b="0" i="0">
                <a:solidFill>
                  <a:schemeClr val="tx1"/>
                </a:solidFill>
              </a:defRPr>
            </a:lvl1pPr>
          </a:lstStyle>
          <a:p>
            <a:endParaRPr lang="en-US"/>
          </a:p>
        </p:txBody>
      </p:sp>
      <p:sp>
        <p:nvSpPr>
          <p:cNvPr id="21" name="Body Level One…">
            <a:extLst>
              <a:ext uri="{FF2B5EF4-FFF2-40B4-BE49-F238E27FC236}">
                <a16:creationId xmlns:a16="http://schemas.microsoft.com/office/drawing/2014/main" id="{6946A158-1E37-C34C-83A4-294E8A668F40}"/>
              </a:ext>
            </a:extLst>
          </p:cNvPr>
          <p:cNvSpPr txBox="1">
            <a:spLocks noGrp="1"/>
          </p:cNvSpPr>
          <p:nvPr>
            <p:ph type="body" sz="quarter" idx="14" hasCustomPrompt="1"/>
          </p:nvPr>
        </p:nvSpPr>
        <p:spPr>
          <a:xfrm>
            <a:off x="6002680" y="3241314"/>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22" name="Picture Placeholder 2">
            <a:extLst>
              <a:ext uri="{FF2B5EF4-FFF2-40B4-BE49-F238E27FC236}">
                <a16:creationId xmlns:a16="http://schemas.microsoft.com/office/drawing/2014/main" id="{73090952-48BD-824D-A11F-ABE34A8D2793}"/>
              </a:ext>
            </a:extLst>
          </p:cNvPr>
          <p:cNvSpPr>
            <a:spLocks noGrp="1"/>
          </p:cNvSpPr>
          <p:nvPr>
            <p:ph type="pic" sz="quarter" idx="15"/>
          </p:nvPr>
        </p:nvSpPr>
        <p:spPr>
          <a:xfrm>
            <a:off x="8781544" y="1421000"/>
            <a:ext cx="1691863" cy="1325563"/>
          </a:xfrm>
        </p:spPr>
        <p:txBody>
          <a:bodyPr>
            <a:normAutofit/>
          </a:bodyPr>
          <a:lstStyle>
            <a:lvl1pPr marL="0" indent="0">
              <a:buNone/>
              <a:defRPr sz="2000" b="0" i="0">
                <a:solidFill>
                  <a:schemeClr val="tx1"/>
                </a:solidFill>
              </a:defRPr>
            </a:lvl1pPr>
          </a:lstStyle>
          <a:p>
            <a:endParaRPr lang="en-US"/>
          </a:p>
        </p:txBody>
      </p:sp>
      <p:sp>
        <p:nvSpPr>
          <p:cNvPr id="24" name="Body Level One…">
            <a:extLst>
              <a:ext uri="{FF2B5EF4-FFF2-40B4-BE49-F238E27FC236}">
                <a16:creationId xmlns:a16="http://schemas.microsoft.com/office/drawing/2014/main" id="{C06651EF-EC07-234B-A8AD-AE03EF8BE5F3}"/>
              </a:ext>
            </a:extLst>
          </p:cNvPr>
          <p:cNvSpPr txBox="1">
            <a:spLocks noGrp="1"/>
          </p:cNvSpPr>
          <p:nvPr>
            <p:ph type="body" sz="quarter" idx="16" hasCustomPrompt="1"/>
          </p:nvPr>
        </p:nvSpPr>
        <p:spPr>
          <a:xfrm>
            <a:off x="8672526" y="3241314"/>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25" name="Picture Placeholder 2">
            <a:extLst>
              <a:ext uri="{FF2B5EF4-FFF2-40B4-BE49-F238E27FC236}">
                <a16:creationId xmlns:a16="http://schemas.microsoft.com/office/drawing/2014/main" id="{5EA90B7B-DFFA-AD4A-88DE-DA3E42CDDB47}"/>
              </a:ext>
            </a:extLst>
          </p:cNvPr>
          <p:cNvSpPr>
            <a:spLocks noGrp="1"/>
          </p:cNvSpPr>
          <p:nvPr>
            <p:ph type="pic" sz="quarter" idx="17"/>
          </p:nvPr>
        </p:nvSpPr>
        <p:spPr>
          <a:xfrm>
            <a:off x="8781544" y="3806060"/>
            <a:ext cx="1691863" cy="1325563"/>
          </a:xfrm>
        </p:spPr>
        <p:txBody>
          <a:bodyPr>
            <a:normAutofit/>
          </a:bodyPr>
          <a:lstStyle>
            <a:lvl1pPr marL="0" indent="0">
              <a:buNone/>
              <a:defRPr sz="2000" b="0" i="0">
                <a:solidFill>
                  <a:schemeClr val="tx1"/>
                </a:solidFill>
              </a:defRPr>
            </a:lvl1pPr>
          </a:lstStyle>
          <a:p>
            <a:endParaRPr lang="en-US"/>
          </a:p>
        </p:txBody>
      </p:sp>
      <p:sp>
        <p:nvSpPr>
          <p:cNvPr id="27" name="Body Level One…">
            <a:extLst>
              <a:ext uri="{FF2B5EF4-FFF2-40B4-BE49-F238E27FC236}">
                <a16:creationId xmlns:a16="http://schemas.microsoft.com/office/drawing/2014/main" id="{7562DD97-8800-AB47-9AF2-358BC1E15352}"/>
              </a:ext>
            </a:extLst>
          </p:cNvPr>
          <p:cNvSpPr txBox="1">
            <a:spLocks noGrp="1"/>
          </p:cNvSpPr>
          <p:nvPr>
            <p:ph type="body" sz="quarter" idx="18" hasCustomPrompt="1"/>
          </p:nvPr>
        </p:nvSpPr>
        <p:spPr>
          <a:xfrm>
            <a:off x="8672526" y="5678723"/>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28" name="Picture Placeholder 2">
            <a:extLst>
              <a:ext uri="{FF2B5EF4-FFF2-40B4-BE49-F238E27FC236}">
                <a16:creationId xmlns:a16="http://schemas.microsoft.com/office/drawing/2014/main" id="{4671F223-36B4-B041-8867-C07427F21E7C}"/>
              </a:ext>
            </a:extLst>
          </p:cNvPr>
          <p:cNvSpPr>
            <a:spLocks noGrp="1"/>
          </p:cNvSpPr>
          <p:nvPr>
            <p:ph type="pic" sz="quarter" idx="19"/>
          </p:nvPr>
        </p:nvSpPr>
        <p:spPr>
          <a:xfrm>
            <a:off x="6112040" y="3831460"/>
            <a:ext cx="1691863" cy="1325563"/>
          </a:xfrm>
        </p:spPr>
        <p:txBody>
          <a:bodyPr>
            <a:normAutofit/>
          </a:bodyPr>
          <a:lstStyle>
            <a:lvl1pPr marL="0" indent="0">
              <a:buNone/>
              <a:defRPr sz="2000" b="0" i="0">
                <a:solidFill>
                  <a:schemeClr val="tx1"/>
                </a:solidFill>
              </a:defRPr>
            </a:lvl1pPr>
          </a:lstStyle>
          <a:p>
            <a:endParaRPr lang="en-US"/>
          </a:p>
        </p:txBody>
      </p:sp>
      <p:sp>
        <p:nvSpPr>
          <p:cNvPr id="30" name="Body Level One…">
            <a:extLst>
              <a:ext uri="{FF2B5EF4-FFF2-40B4-BE49-F238E27FC236}">
                <a16:creationId xmlns:a16="http://schemas.microsoft.com/office/drawing/2014/main" id="{B1917919-64E1-2240-BC93-661F2BF522BE}"/>
              </a:ext>
            </a:extLst>
          </p:cNvPr>
          <p:cNvSpPr txBox="1">
            <a:spLocks noGrp="1"/>
          </p:cNvSpPr>
          <p:nvPr>
            <p:ph type="body" sz="quarter" idx="20" hasCustomPrompt="1"/>
          </p:nvPr>
        </p:nvSpPr>
        <p:spPr>
          <a:xfrm>
            <a:off x="6002680" y="5678723"/>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31" name="Picture Placeholder 2">
            <a:extLst>
              <a:ext uri="{FF2B5EF4-FFF2-40B4-BE49-F238E27FC236}">
                <a16:creationId xmlns:a16="http://schemas.microsoft.com/office/drawing/2014/main" id="{1973D25C-9B36-054F-9136-B4A9C1FB36AA}"/>
              </a:ext>
            </a:extLst>
          </p:cNvPr>
          <p:cNvSpPr>
            <a:spLocks noGrp="1"/>
          </p:cNvSpPr>
          <p:nvPr>
            <p:ph type="pic" sz="quarter" idx="21"/>
          </p:nvPr>
        </p:nvSpPr>
        <p:spPr>
          <a:xfrm>
            <a:off x="3291086" y="3869560"/>
            <a:ext cx="1691863" cy="1325563"/>
          </a:xfrm>
        </p:spPr>
        <p:txBody>
          <a:bodyPr>
            <a:normAutofit/>
          </a:bodyPr>
          <a:lstStyle>
            <a:lvl1pPr marL="0" indent="0">
              <a:buNone/>
              <a:defRPr sz="2000" b="0" i="0">
                <a:solidFill>
                  <a:schemeClr val="tx1"/>
                </a:solidFill>
              </a:defRPr>
            </a:lvl1pPr>
          </a:lstStyle>
          <a:p>
            <a:endParaRPr lang="en-US"/>
          </a:p>
        </p:txBody>
      </p:sp>
      <p:sp>
        <p:nvSpPr>
          <p:cNvPr id="33" name="Body Level One…">
            <a:extLst>
              <a:ext uri="{FF2B5EF4-FFF2-40B4-BE49-F238E27FC236}">
                <a16:creationId xmlns:a16="http://schemas.microsoft.com/office/drawing/2014/main" id="{8D1BD8CB-B56B-124B-ABB5-2D9513946EDF}"/>
              </a:ext>
            </a:extLst>
          </p:cNvPr>
          <p:cNvSpPr txBox="1">
            <a:spLocks noGrp="1"/>
          </p:cNvSpPr>
          <p:nvPr>
            <p:ph type="body" sz="quarter" idx="22" hasCustomPrompt="1"/>
          </p:nvPr>
        </p:nvSpPr>
        <p:spPr>
          <a:xfrm>
            <a:off x="3178137" y="5678723"/>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34" name="Picture Placeholder 2">
            <a:extLst>
              <a:ext uri="{FF2B5EF4-FFF2-40B4-BE49-F238E27FC236}">
                <a16:creationId xmlns:a16="http://schemas.microsoft.com/office/drawing/2014/main" id="{05E45AC1-71B1-7D4E-AC50-300F08D84044}"/>
              </a:ext>
            </a:extLst>
          </p:cNvPr>
          <p:cNvSpPr>
            <a:spLocks noGrp="1"/>
          </p:cNvSpPr>
          <p:nvPr>
            <p:ph type="pic" sz="quarter" idx="23"/>
          </p:nvPr>
        </p:nvSpPr>
        <p:spPr>
          <a:xfrm>
            <a:off x="384789" y="3844160"/>
            <a:ext cx="1691863" cy="1325563"/>
          </a:xfrm>
        </p:spPr>
        <p:txBody>
          <a:bodyPr>
            <a:normAutofit/>
          </a:bodyPr>
          <a:lstStyle>
            <a:lvl1pPr marL="0" indent="0">
              <a:buNone/>
              <a:defRPr sz="2000" b="0" i="0">
                <a:solidFill>
                  <a:schemeClr val="tx1"/>
                </a:solidFill>
              </a:defRPr>
            </a:lvl1pPr>
          </a:lstStyle>
          <a:p>
            <a:endParaRPr lang="en-US"/>
          </a:p>
        </p:txBody>
      </p:sp>
      <p:sp>
        <p:nvSpPr>
          <p:cNvPr id="36" name="Body Level One…">
            <a:extLst>
              <a:ext uri="{FF2B5EF4-FFF2-40B4-BE49-F238E27FC236}">
                <a16:creationId xmlns:a16="http://schemas.microsoft.com/office/drawing/2014/main" id="{22633EF7-AD9D-EB44-B485-7A06607CD9D2}"/>
              </a:ext>
            </a:extLst>
          </p:cNvPr>
          <p:cNvSpPr txBox="1">
            <a:spLocks noGrp="1"/>
          </p:cNvSpPr>
          <p:nvPr>
            <p:ph type="body" sz="quarter" idx="24" hasCustomPrompt="1"/>
          </p:nvPr>
        </p:nvSpPr>
        <p:spPr>
          <a:xfrm>
            <a:off x="298920" y="5678723"/>
            <a:ext cx="2011680" cy="480294"/>
          </a:xfrm>
          <a:prstGeom prst="rect">
            <a:avLst/>
          </a:prstGeom>
        </p:spPr>
        <p:txBody>
          <a:bodyPr anchor="t">
            <a:normAutofit/>
          </a:bodyPr>
          <a:lstStyle>
            <a:lvl1pPr marL="0" indent="0" algn="l">
              <a:lnSpc>
                <a:spcPct val="100000"/>
              </a:lnSpc>
              <a:spcBef>
                <a:spcPts val="0"/>
              </a:spcBef>
              <a:buSzTx/>
              <a:buNone/>
              <a:defRPr sz="1200" b="0" i="0">
                <a:solidFill>
                  <a:schemeClr val="tx1"/>
                </a:solidFill>
                <a:latin typeface="Calibri Light" panose="020F0302020204030204" pitchFamily="34" charset="0"/>
                <a:ea typeface="Helvetica Neue Light" panose="02000403000000020004" pitchFamily="2" charset="0"/>
              </a:defRPr>
            </a:lvl1pPr>
            <a:lvl2pPr marL="0" indent="0" algn="l">
              <a:lnSpc>
                <a:spcPts val="1860"/>
              </a:lnSpc>
              <a:spcBef>
                <a:spcPts val="0"/>
              </a:spcBef>
              <a:buSzTx/>
              <a:buNone/>
              <a:defRPr sz="1300" b="0" i="0">
                <a:solidFill>
                  <a:schemeClr val="tx2"/>
                </a:solidFill>
                <a:latin typeface="+mn-lt"/>
                <a:ea typeface="Helvetica Neue Light" panose="02000403000000020004" pitchFamily="2" charset="0"/>
              </a:defRPr>
            </a:lvl2pPr>
            <a:lvl3pPr marL="0" indent="0" algn="l">
              <a:lnSpc>
                <a:spcPts val="1860"/>
              </a:lnSpc>
              <a:spcBef>
                <a:spcPts val="0"/>
              </a:spcBef>
              <a:buSzTx/>
              <a:buNone/>
              <a:defRPr sz="1300" b="0" i="0">
                <a:solidFill>
                  <a:schemeClr val="tx2"/>
                </a:solidFill>
                <a:latin typeface="+mn-lt"/>
                <a:ea typeface="Helvetica Neue Light" panose="02000403000000020004" pitchFamily="2" charset="0"/>
              </a:defRPr>
            </a:lvl3pPr>
            <a:lvl4pPr marL="0" indent="0" algn="l">
              <a:lnSpc>
                <a:spcPts val="1860"/>
              </a:lnSpc>
              <a:spcBef>
                <a:spcPts val="0"/>
              </a:spcBef>
              <a:buSzTx/>
              <a:buNone/>
              <a:defRPr sz="1300" b="0" i="0">
                <a:solidFill>
                  <a:schemeClr val="tx2"/>
                </a:solidFill>
                <a:latin typeface="+mn-lt"/>
                <a:ea typeface="Helvetica Neue Light" panose="02000403000000020004" pitchFamily="2" charset="0"/>
              </a:defRPr>
            </a:lvl4pPr>
            <a:lvl5pPr marL="0" indent="0" algn="l">
              <a:lnSpc>
                <a:spcPts val="1860"/>
              </a:lnSpc>
              <a:spcBef>
                <a:spcPts val="0"/>
              </a:spcBef>
              <a:buSzTx/>
              <a:buNone/>
              <a:defRPr sz="1300" b="0" i="0">
                <a:solidFill>
                  <a:schemeClr val="tx2"/>
                </a:solidFill>
                <a:latin typeface="+mn-lt"/>
                <a:ea typeface="Helvetica Neue Light" panose="02000403000000020004" pitchFamily="2" charset="0"/>
              </a:defRPr>
            </a:lvl5pPr>
          </a:lstStyle>
          <a:p>
            <a:r>
              <a:t>Body Level On</a:t>
            </a:r>
            <a:r>
              <a:rPr lang="en-US"/>
              <a:t>e</a:t>
            </a:r>
            <a:endParaRPr/>
          </a:p>
        </p:txBody>
      </p:sp>
      <p:sp>
        <p:nvSpPr>
          <p:cNvPr id="3" name="Text Placeholder 2">
            <a:extLst>
              <a:ext uri="{FF2B5EF4-FFF2-40B4-BE49-F238E27FC236}">
                <a16:creationId xmlns:a16="http://schemas.microsoft.com/office/drawing/2014/main" id="{797B9E2D-14F4-2645-BA26-7EF929915A23}"/>
              </a:ext>
            </a:extLst>
          </p:cNvPr>
          <p:cNvSpPr>
            <a:spLocks noGrp="1"/>
          </p:cNvSpPr>
          <p:nvPr>
            <p:ph type="body" sz="quarter" idx="25" hasCustomPrompt="1"/>
          </p:nvPr>
        </p:nvSpPr>
        <p:spPr>
          <a:xfrm>
            <a:off x="298920" y="5312880"/>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5" name="Text Placeholder 4">
            <a:extLst>
              <a:ext uri="{FF2B5EF4-FFF2-40B4-BE49-F238E27FC236}">
                <a16:creationId xmlns:a16="http://schemas.microsoft.com/office/drawing/2014/main" id="{4F4EE639-4D8C-1D41-A22F-0D64821D5283}"/>
              </a:ext>
            </a:extLst>
          </p:cNvPr>
          <p:cNvSpPr>
            <a:spLocks noGrp="1"/>
          </p:cNvSpPr>
          <p:nvPr>
            <p:ph type="body" sz="quarter" idx="26" hasCustomPrompt="1"/>
          </p:nvPr>
        </p:nvSpPr>
        <p:spPr>
          <a:xfrm>
            <a:off x="3178137" y="5312880"/>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7" name="Text Placeholder 6">
            <a:extLst>
              <a:ext uri="{FF2B5EF4-FFF2-40B4-BE49-F238E27FC236}">
                <a16:creationId xmlns:a16="http://schemas.microsoft.com/office/drawing/2014/main" id="{4969A52D-6920-2840-B1B0-5251A25100E1}"/>
              </a:ext>
            </a:extLst>
          </p:cNvPr>
          <p:cNvSpPr>
            <a:spLocks noGrp="1"/>
          </p:cNvSpPr>
          <p:nvPr>
            <p:ph type="body" sz="quarter" idx="27" hasCustomPrompt="1"/>
          </p:nvPr>
        </p:nvSpPr>
        <p:spPr>
          <a:xfrm>
            <a:off x="6002680" y="5312880"/>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10" name="Text Placeholder 9">
            <a:extLst>
              <a:ext uri="{FF2B5EF4-FFF2-40B4-BE49-F238E27FC236}">
                <a16:creationId xmlns:a16="http://schemas.microsoft.com/office/drawing/2014/main" id="{858AA86C-71EC-A94A-9B6E-07C62F94698B}"/>
              </a:ext>
            </a:extLst>
          </p:cNvPr>
          <p:cNvSpPr>
            <a:spLocks noGrp="1"/>
          </p:cNvSpPr>
          <p:nvPr>
            <p:ph type="body" sz="quarter" idx="28" hasCustomPrompt="1"/>
          </p:nvPr>
        </p:nvSpPr>
        <p:spPr>
          <a:xfrm>
            <a:off x="8672526" y="5312880"/>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12" name="Text Placeholder 11">
            <a:extLst>
              <a:ext uri="{FF2B5EF4-FFF2-40B4-BE49-F238E27FC236}">
                <a16:creationId xmlns:a16="http://schemas.microsoft.com/office/drawing/2014/main" id="{06C7A6C8-7044-BA48-B8BC-CF754589DCFE}"/>
              </a:ext>
            </a:extLst>
          </p:cNvPr>
          <p:cNvSpPr>
            <a:spLocks noGrp="1"/>
          </p:cNvSpPr>
          <p:nvPr>
            <p:ph type="body" sz="quarter" idx="29" hasCustomPrompt="1"/>
          </p:nvPr>
        </p:nvSpPr>
        <p:spPr>
          <a:xfrm>
            <a:off x="3178137" y="2881214"/>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45" name="Text Placeholder 44">
            <a:extLst>
              <a:ext uri="{FF2B5EF4-FFF2-40B4-BE49-F238E27FC236}">
                <a16:creationId xmlns:a16="http://schemas.microsoft.com/office/drawing/2014/main" id="{8F68BFD4-7BB6-6341-A007-199762B4CEC2}"/>
              </a:ext>
            </a:extLst>
          </p:cNvPr>
          <p:cNvSpPr>
            <a:spLocks noGrp="1"/>
          </p:cNvSpPr>
          <p:nvPr>
            <p:ph type="body" sz="quarter" idx="30" hasCustomPrompt="1"/>
          </p:nvPr>
        </p:nvSpPr>
        <p:spPr>
          <a:xfrm>
            <a:off x="6002680" y="2881214"/>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47" name="Text Placeholder 46">
            <a:extLst>
              <a:ext uri="{FF2B5EF4-FFF2-40B4-BE49-F238E27FC236}">
                <a16:creationId xmlns:a16="http://schemas.microsoft.com/office/drawing/2014/main" id="{662FE366-2814-7E4E-83FC-8A8070A680A0}"/>
              </a:ext>
            </a:extLst>
          </p:cNvPr>
          <p:cNvSpPr>
            <a:spLocks noGrp="1"/>
          </p:cNvSpPr>
          <p:nvPr>
            <p:ph type="body" sz="quarter" idx="31" hasCustomPrompt="1"/>
          </p:nvPr>
        </p:nvSpPr>
        <p:spPr>
          <a:xfrm>
            <a:off x="8672526" y="2881214"/>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cxnSp>
        <p:nvCxnSpPr>
          <p:cNvPr id="37" name="Straight Connector 36">
            <a:extLst>
              <a:ext uri="{FF2B5EF4-FFF2-40B4-BE49-F238E27FC236}">
                <a16:creationId xmlns:a16="http://schemas.microsoft.com/office/drawing/2014/main" id="{5962025E-7662-2140-9409-1201B2D5591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8370C2C-A323-244B-8080-F312D4EB4EEB}"/>
              </a:ext>
            </a:extLst>
          </p:cNvPr>
          <p:cNvSpPr>
            <a:spLocks noGrp="1"/>
          </p:cNvSpPr>
          <p:nvPr>
            <p:ph type="title"/>
          </p:nvPr>
        </p:nvSpPr>
        <p:spPr>
          <a:xfrm>
            <a:off x="275771" y="165092"/>
            <a:ext cx="11064240" cy="603504"/>
          </a:xfrm>
        </p:spPr>
        <p:txBody>
          <a:bodyPr>
            <a:noAutofit/>
          </a:bodyPr>
          <a:lstStyle/>
          <a:p>
            <a:r>
              <a:rPr lang="en-US"/>
              <a:t>Click to edit Master title style</a:t>
            </a:r>
          </a:p>
        </p:txBody>
      </p:sp>
      <p:sp>
        <p:nvSpPr>
          <p:cNvPr id="38" name="Text Placeholder 11">
            <a:extLst>
              <a:ext uri="{FF2B5EF4-FFF2-40B4-BE49-F238E27FC236}">
                <a16:creationId xmlns:a16="http://schemas.microsoft.com/office/drawing/2014/main" id="{E48BF228-0575-0547-92A1-C4766028A3F8}"/>
              </a:ext>
            </a:extLst>
          </p:cNvPr>
          <p:cNvSpPr>
            <a:spLocks noGrp="1"/>
          </p:cNvSpPr>
          <p:nvPr>
            <p:ph type="body" sz="quarter" idx="32" hasCustomPrompt="1"/>
          </p:nvPr>
        </p:nvSpPr>
        <p:spPr>
          <a:xfrm>
            <a:off x="299975" y="2883144"/>
            <a:ext cx="2011680" cy="338328"/>
          </a:xfrm>
        </p:spPr>
        <p:txBody>
          <a:bodyPr rIns="0">
            <a:noAutofit/>
          </a:bodyPr>
          <a:lstStyle>
            <a:lvl1pPr marL="0" indent="0">
              <a:buNone/>
              <a:defRPr sz="1800" b="1" i="0">
                <a:solidFill>
                  <a:schemeClr val="tx1"/>
                </a:solidFill>
                <a:latin typeface="Calibri Light" panose="020F0302020204030204" pitchFamily="34" charset="0"/>
              </a:defRPr>
            </a:lvl1pPr>
            <a:lvl2pPr marL="457200" indent="0">
              <a:buNone/>
              <a:defRPr sz="1300"/>
            </a:lvl2pPr>
            <a:lvl3pPr marL="914400" indent="0">
              <a:buNone/>
              <a:defRPr sz="1300"/>
            </a:lvl3pPr>
            <a:lvl4pPr marL="1371600" indent="0">
              <a:buNone/>
              <a:defRPr sz="1300"/>
            </a:lvl4pPr>
            <a:lvl5pPr marL="1828800" indent="0">
              <a:buNone/>
              <a:defRPr sz="1300"/>
            </a:lvl5pPr>
          </a:lstStyle>
          <a:p>
            <a:pPr lvl="0"/>
            <a:r>
              <a:rPr lang="en-US"/>
              <a:t>Title Text</a:t>
            </a:r>
          </a:p>
        </p:txBody>
      </p:sp>
      <p:sp>
        <p:nvSpPr>
          <p:cNvPr id="29" name="Slide Number Placeholder 4">
            <a:extLst>
              <a:ext uri="{FF2B5EF4-FFF2-40B4-BE49-F238E27FC236}">
                <a16:creationId xmlns:a16="http://schemas.microsoft.com/office/drawing/2014/main" id="{721D6432-5EC2-9740-909A-ED84F6C7C878}"/>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302224788"/>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lt grey squar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421902" y="1924651"/>
            <a:ext cx="3214001" cy="3008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375933" y="2366963"/>
            <a:ext cx="3256240"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17" name="Rectangle 16">
            <a:extLst>
              <a:ext uri="{FF2B5EF4-FFF2-40B4-BE49-F238E27FC236}">
                <a16:creationId xmlns:a16="http://schemas.microsoft.com/office/drawing/2014/main" id="{5A7C2EA1-19A7-F144-B14E-DAA13B10EBB8}"/>
              </a:ext>
            </a:extLst>
          </p:cNvPr>
          <p:cNvSpPr/>
          <p:nvPr userDrawn="1"/>
        </p:nvSpPr>
        <p:spPr>
          <a:xfrm>
            <a:off x="4511985" y="1924651"/>
            <a:ext cx="3214001" cy="3008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9" name="Text Placeholder 17">
            <a:extLst>
              <a:ext uri="{FF2B5EF4-FFF2-40B4-BE49-F238E27FC236}">
                <a16:creationId xmlns:a16="http://schemas.microsoft.com/office/drawing/2014/main" id="{291327AA-1C3A-AA4F-88A7-5755595CC48B}"/>
              </a:ext>
            </a:extLst>
          </p:cNvPr>
          <p:cNvSpPr>
            <a:spLocks noGrp="1"/>
          </p:cNvSpPr>
          <p:nvPr>
            <p:ph type="body" sz="quarter" idx="18" hasCustomPrompt="1"/>
          </p:nvPr>
        </p:nvSpPr>
        <p:spPr>
          <a:xfrm>
            <a:off x="4511985" y="2366963"/>
            <a:ext cx="3214002"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3" name="Rectangle 22">
            <a:extLst>
              <a:ext uri="{FF2B5EF4-FFF2-40B4-BE49-F238E27FC236}">
                <a16:creationId xmlns:a16="http://schemas.microsoft.com/office/drawing/2014/main" id="{CD864A51-660F-AE43-AF2B-BC634254AA2E}"/>
              </a:ext>
            </a:extLst>
          </p:cNvPr>
          <p:cNvSpPr/>
          <p:nvPr userDrawn="1"/>
        </p:nvSpPr>
        <p:spPr>
          <a:xfrm>
            <a:off x="8602068" y="1924651"/>
            <a:ext cx="3214001" cy="3008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24" name="Text Placeholder 17">
            <a:extLst>
              <a:ext uri="{FF2B5EF4-FFF2-40B4-BE49-F238E27FC236}">
                <a16:creationId xmlns:a16="http://schemas.microsoft.com/office/drawing/2014/main" id="{64D9E80F-0DDF-DD4B-811B-26E3841640D5}"/>
              </a:ext>
            </a:extLst>
          </p:cNvPr>
          <p:cNvSpPr>
            <a:spLocks noGrp="1"/>
          </p:cNvSpPr>
          <p:nvPr>
            <p:ph type="body" sz="quarter" idx="19" hasCustomPrompt="1"/>
          </p:nvPr>
        </p:nvSpPr>
        <p:spPr>
          <a:xfrm>
            <a:off x="8598337" y="2366963"/>
            <a:ext cx="3214002"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1" name="Straight Connector 10">
            <a:extLst>
              <a:ext uri="{FF2B5EF4-FFF2-40B4-BE49-F238E27FC236}">
                <a16:creationId xmlns:a16="http://schemas.microsoft.com/office/drawing/2014/main" id="{4369DB2D-9454-7E42-AB06-8E619B0E536A}"/>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7709A4A-096B-8D45-BC88-9886F8A1DD82}"/>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2" name="Slide Number Placeholder 4">
            <a:extLst>
              <a:ext uri="{FF2B5EF4-FFF2-40B4-BE49-F238E27FC236}">
                <a16:creationId xmlns:a16="http://schemas.microsoft.com/office/drawing/2014/main" id="{236575AB-D941-5F47-B061-896130DE33A3}"/>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8659477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blue squar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421902" y="1924651"/>
            <a:ext cx="3214001" cy="300869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418171" y="2366963"/>
            <a:ext cx="3214002"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17" name="Rectangle 16">
            <a:extLst>
              <a:ext uri="{FF2B5EF4-FFF2-40B4-BE49-F238E27FC236}">
                <a16:creationId xmlns:a16="http://schemas.microsoft.com/office/drawing/2014/main" id="{5A7C2EA1-19A7-F144-B14E-DAA13B10EBB8}"/>
              </a:ext>
            </a:extLst>
          </p:cNvPr>
          <p:cNvSpPr/>
          <p:nvPr userDrawn="1"/>
        </p:nvSpPr>
        <p:spPr>
          <a:xfrm>
            <a:off x="4511985" y="1924651"/>
            <a:ext cx="3214001" cy="300869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9" name="Text Placeholder 17">
            <a:extLst>
              <a:ext uri="{FF2B5EF4-FFF2-40B4-BE49-F238E27FC236}">
                <a16:creationId xmlns:a16="http://schemas.microsoft.com/office/drawing/2014/main" id="{291327AA-1C3A-AA4F-88A7-5755595CC48B}"/>
              </a:ext>
            </a:extLst>
          </p:cNvPr>
          <p:cNvSpPr>
            <a:spLocks noGrp="1"/>
          </p:cNvSpPr>
          <p:nvPr>
            <p:ph type="body" sz="quarter" idx="18" hasCustomPrompt="1"/>
          </p:nvPr>
        </p:nvSpPr>
        <p:spPr>
          <a:xfrm>
            <a:off x="4511985" y="2366963"/>
            <a:ext cx="3214002"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3" name="Rectangle 22">
            <a:extLst>
              <a:ext uri="{FF2B5EF4-FFF2-40B4-BE49-F238E27FC236}">
                <a16:creationId xmlns:a16="http://schemas.microsoft.com/office/drawing/2014/main" id="{CD864A51-660F-AE43-AF2B-BC634254AA2E}"/>
              </a:ext>
            </a:extLst>
          </p:cNvPr>
          <p:cNvSpPr/>
          <p:nvPr userDrawn="1"/>
        </p:nvSpPr>
        <p:spPr>
          <a:xfrm>
            <a:off x="8602068" y="1924651"/>
            <a:ext cx="3214001" cy="300869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24" name="Text Placeholder 17">
            <a:extLst>
              <a:ext uri="{FF2B5EF4-FFF2-40B4-BE49-F238E27FC236}">
                <a16:creationId xmlns:a16="http://schemas.microsoft.com/office/drawing/2014/main" id="{64D9E80F-0DDF-DD4B-811B-26E3841640D5}"/>
              </a:ext>
            </a:extLst>
          </p:cNvPr>
          <p:cNvSpPr>
            <a:spLocks noGrp="1"/>
          </p:cNvSpPr>
          <p:nvPr>
            <p:ph type="body" sz="quarter" idx="19" hasCustomPrompt="1"/>
          </p:nvPr>
        </p:nvSpPr>
        <p:spPr>
          <a:xfrm>
            <a:off x="8598337" y="2366963"/>
            <a:ext cx="3214002" cy="211090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1" name="Straight Connector 10">
            <a:extLst>
              <a:ext uri="{FF2B5EF4-FFF2-40B4-BE49-F238E27FC236}">
                <a16:creationId xmlns:a16="http://schemas.microsoft.com/office/drawing/2014/main" id="{0F4210A0-C673-6C43-9515-FBDE9AB927F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B1FC6BA7-0F94-D34E-9483-3444091C34B2}"/>
              </a:ext>
            </a:extLst>
          </p:cNvPr>
          <p:cNvSpPr>
            <a:spLocks noGrp="1"/>
          </p:cNvSpPr>
          <p:nvPr>
            <p:ph type="title"/>
          </p:nvPr>
        </p:nvSpPr>
        <p:spPr>
          <a:xfrm>
            <a:off x="275771" y="165092"/>
            <a:ext cx="11064240" cy="603504"/>
          </a:xfrm>
        </p:spPr>
        <p:txBody>
          <a:bodyPr>
            <a:noAutofit/>
          </a:bodyPr>
          <a:lstStyle/>
          <a:p>
            <a:r>
              <a:rPr lang="en-US"/>
              <a:t>Click to edit Master title style</a:t>
            </a:r>
          </a:p>
        </p:txBody>
      </p:sp>
      <p:sp>
        <p:nvSpPr>
          <p:cNvPr id="12" name="Slide Number Placeholder 4">
            <a:extLst>
              <a:ext uri="{FF2B5EF4-FFF2-40B4-BE49-F238E27FC236}">
                <a16:creationId xmlns:a16="http://schemas.microsoft.com/office/drawing/2014/main" id="{61E4EBD1-5446-A949-BBE6-4F8648CC03EC}"/>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5608093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lt grey box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388950" y="974131"/>
            <a:ext cx="5555152" cy="2511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2"/>
              </a:solidFill>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388950" y="974131"/>
            <a:ext cx="5555152" cy="2511318"/>
          </a:xfrm>
        </p:spPr>
        <p:txBody>
          <a:bodyPr anchor="ctr">
            <a:noAutofit/>
          </a:bodyPr>
          <a:lstStyle>
            <a:lvl1pPr marL="0" indent="0" algn="ctr">
              <a:buNone/>
              <a:defRPr sz="2000" b="0" i="0">
                <a:solidFill>
                  <a:schemeClr val="tx1"/>
                </a:solidFill>
                <a:latin typeface="Calibri Light" panose="020F030202020403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8" name="Rectangle 27">
            <a:extLst>
              <a:ext uri="{FF2B5EF4-FFF2-40B4-BE49-F238E27FC236}">
                <a16:creationId xmlns:a16="http://schemas.microsoft.com/office/drawing/2014/main" id="{1B3311B4-4FBD-944B-8DDE-69D2F6D1F538}"/>
              </a:ext>
            </a:extLst>
          </p:cNvPr>
          <p:cNvSpPr/>
          <p:nvPr userDrawn="1"/>
        </p:nvSpPr>
        <p:spPr>
          <a:xfrm>
            <a:off x="6278761" y="974131"/>
            <a:ext cx="5555152" cy="2511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2"/>
              </a:solidFill>
              <a:latin typeface="Calibri Light" panose="020F0302020204030204" pitchFamily="34" charset="0"/>
            </a:endParaRPr>
          </a:p>
        </p:txBody>
      </p:sp>
      <p:sp>
        <p:nvSpPr>
          <p:cNvPr id="30" name="Text Placeholder 17">
            <a:extLst>
              <a:ext uri="{FF2B5EF4-FFF2-40B4-BE49-F238E27FC236}">
                <a16:creationId xmlns:a16="http://schemas.microsoft.com/office/drawing/2014/main" id="{4AC89D16-812D-354F-B96E-EE41314816C9}"/>
              </a:ext>
            </a:extLst>
          </p:cNvPr>
          <p:cNvSpPr>
            <a:spLocks noGrp="1"/>
          </p:cNvSpPr>
          <p:nvPr>
            <p:ph type="body" sz="quarter" idx="18" hasCustomPrompt="1"/>
          </p:nvPr>
        </p:nvSpPr>
        <p:spPr>
          <a:xfrm>
            <a:off x="6278761" y="974131"/>
            <a:ext cx="5555152" cy="2511318"/>
          </a:xfrm>
        </p:spPr>
        <p:txBody>
          <a:bodyPr anchor="ctr">
            <a:noAutofit/>
          </a:bodyPr>
          <a:lstStyle>
            <a:lvl1pPr marL="0" indent="0" algn="ctr">
              <a:buNone/>
              <a:defRPr sz="2000" b="0" i="0">
                <a:solidFill>
                  <a:schemeClr val="tx1"/>
                </a:solidFill>
                <a:latin typeface="Calibri Light" panose="020F030202020403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1" name="Rectangle 30">
            <a:extLst>
              <a:ext uri="{FF2B5EF4-FFF2-40B4-BE49-F238E27FC236}">
                <a16:creationId xmlns:a16="http://schemas.microsoft.com/office/drawing/2014/main" id="{7D85B553-7AF9-0042-8529-461D2848D3B0}"/>
              </a:ext>
            </a:extLst>
          </p:cNvPr>
          <p:cNvSpPr/>
          <p:nvPr userDrawn="1"/>
        </p:nvSpPr>
        <p:spPr>
          <a:xfrm>
            <a:off x="388950" y="3818944"/>
            <a:ext cx="5555152" cy="2511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1"/>
              </a:solidFill>
              <a:latin typeface="Calibri Light" panose="020F0302020204030204" pitchFamily="34" charset="0"/>
            </a:endParaRPr>
          </a:p>
        </p:txBody>
      </p:sp>
      <p:sp>
        <p:nvSpPr>
          <p:cNvPr id="32" name="Text Placeholder 17">
            <a:extLst>
              <a:ext uri="{FF2B5EF4-FFF2-40B4-BE49-F238E27FC236}">
                <a16:creationId xmlns:a16="http://schemas.microsoft.com/office/drawing/2014/main" id="{53AAD105-1606-8040-8DD3-49AEA21E21B6}"/>
              </a:ext>
            </a:extLst>
          </p:cNvPr>
          <p:cNvSpPr>
            <a:spLocks noGrp="1"/>
          </p:cNvSpPr>
          <p:nvPr>
            <p:ph type="body" sz="quarter" idx="19" hasCustomPrompt="1"/>
          </p:nvPr>
        </p:nvSpPr>
        <p:spPr>
          <a:xfrm>
            <a:off x="388950" y="3817249"/>
            <a:ext cx="5555152" cy="251131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3" name="Rectangle 32">
            <a:extLst>
              <a:ext uri="{FF2B5EF4-FFF2-40B4-BE49-F238E27FC236}">
                <a16:creationId xmlns:a16="http://schemas.microsoft.com/office/drawing/2014/main" id="{169E6B52-4CD1-B944-B294-253B58F1CF1C}"/>
              </a:ext>
            </a:extLst>
          </p:cNvPr>
          <p:cNvSpPr/>
          <p:nvPr userDrawn="1"/>
        </p:nvSpPr>
        <p:spPr>
          <a:xfrm>
            <a:off x="6278761" y="3818944"/>
            <a:ext cx="5555152" cy="2511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solidFill>
                <a:schemeClr val="tx1"/>
              </a:solidFill>
              <a:latin typeface="Calibri Light" panose="020F0302020204030204" pitchFamily="34" charset="0"/>
            </a:endParaRPr>
          </a:p>
        </p:txBody>
      </p:sp>
      <p:sp>
        <p:nvSpPr>
          <p:cNvPr id="34" name="Text Placeholder 17">
            <a:extLst>
              <a:ext uri="{FF2B5EF4-FFF2-40B4-BE49-F238E27FC236}">
                <a16:creationId xmlns:a16="http://schemas.microsoft.com/office/drawing/2014/main" id="{EEC436AD-49CA-A14B-9911-1DB7DD0F85DB}"/>
              </a:ext>
            </a:extLst>
          </p:cNvPr>
          <p:cNvSpPr>
            <a:spLocks noGrp="1"/>
          </p:cNvSpPr>
          <p:nvPr>
            <p:ph type="body" sz="quarter" idx="20" hasCustomPrompt="1"/>
          </p:nvPr>
        </p:nvSpPr>
        <p:spPr>
          <a:xfrm>
            <a:off x="6278930" y="3817249"/>
            <a:ext cx="5555152" cy="251131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3" name="Straight Connector 12">
            <a:extLst>
              <a:ext uri="{FF2B5EF4-FFF2-40B4-BE49-F238E27FC236}">
                <a16:creationId xmlns:a16="http://schemas.microsoft.com/office/drawing/2014/main" id="{338BC620-0604-8942-A37D-060FE523F137}"/>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97F5F0FB-22DF-FA4F-AE53-0DB9B314FB0D}"/>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4" name="Slide Number Placeholder 4">
            <a:extLst>
              <a:ext uri="{FF2B5EF4-FFF2-40B4-BE49-F238E27FC236}">
                <a16:creationId xmlns:a16="http://schemas.microsoft.com/office/drawing/2014/main" id="{5EB3142A-4C31-2D44-8271-3F1F7352A51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388365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lue 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044-FC0A-B84F-AD6B-FF4634952DB6}"/>
              </a:ext>
            </a:extLst>
          </p:cNvPr>
          <p:cNvSpPr>
            <a:spLocks noGrp="1"/>
          </p:cNvSpPr>
          <p:nvPr>
            <p:ph type="ctrTitle"/>
          </p:nvPr>
        </p:nvSpPr>
        <p:spPr>
          <a:xfrm>
            <a:off x="347674" y="1122363"/>
            <a:ext cx="10416781" cy="2387600"/>
          </a:xfrm>
        </p:spPr>
        <p:txBody>
          <a:bodyPr anchor="b"/>
          <a:lstStyle>
            <a:lvl1pPr algn="l">
              <a:defRPr sz="6000" b="0" i="0">
                <a:solidFill>
                  <a:schemeClr val="tx2"/>
                </a:solidFill>
                <a:latin typeface="+mj-lt"/>
              </a:defRPr>
            </a:lvl1pPr>
          </a:lstStyle>
          <a:p>
            <a:r>
              <a:rPr lang="en-US"/>
              <a:t>Click to edit Master title style</a:t>
            </a:r>
          </a:p>
        </p:txBody>
      </p:sp>
      <p:cxnSp>
        <p:nvCxnSpPr>
          <p:cNvPr id="11" name="Straight Connector 10">
            <a:extLst>
              <a:ext uri="{FF2B5EF4-FFF2-40B4-BE49-F238E27FC236}">
                <a16:creationId xmlns:a16="http://schemas.microsoft.com/office/drawing/2014/main" id="{87A3EA03-58EC-0248-BC10-3FDF9CBDDF77}"/>
              </a:ext>
            </a:extLst>
          </p:cNvPr>
          <p:cNvCxnSpPr/>
          <p:nvPr userDrawn="1"/>
        </p:nvCxnSpPr>
        <p:spPr>
          <a:xfrm>
            <a:off x="407505" y="3508327"/>
            <a:ext cx="1137367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Subtitle 2">
            <a:extLst>
              <a:ext uri="{FF2B5EF4-FFF2-40B4-BE49-F238E27FC236}">
                <a16:creationId xmlns:a16="http://schemas.microsoft.com/office/drawing/2014/main" id="{EB0301D3-65DC-B643-8CEE-41EE582C1C4B}"/>
              </a:ext>
            </a:extLst>
          </p:cNvPr>
          <p:cNvSpPr>
            <a:spLocks noGrp="1"/>
          </p:cNvSpPr>
          <p:nvPr>
            <p:ph type="subTitle" idx="1"/>
          </p:nvPr>
        </p:nvSpPr>
        <p:spPr>
          <a:xfrm>
            <a:off x="342900" y="3602038"/>
            <a:ext cx="11479675" cy="1655762"/>
          </a:xfrm>
        </p:spPr>
        <p:txBody>
          <a:bodyPr/>
          <a:lstStyle>
            <a:lvl1pPr marL="0" indent="0" algn="l">
              <a:buNone/>
              <a:defRPr sz="2400" b="0" i="0">
                <a:solidFill>
                  <a:schemeClr val="tx2"/>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4B3D456D-69B6-354D-88F8-E92220B16645}"/>
              </a:ext>
            </a:extLst>
          </p:cNvPr>
          <p:cNvSpPr/>
          <p:nvPr userDrawn="1"/>
        </p:nvSpPr>
        <p:spPr>
          <a:xfrm>
            <a:off x="5781010" y="6482931"/>
            <a:ext cx="629981" cy="215444"/>
          </a:xfrm>
          <a:prstGeom prst="rect">
            <a:avLst/>
          </a:prstGeom>
        </p:spPr>
        <p:txBody>
          <a:bodyPr wrap="none" lIns="0" rIns="0">
            <a:spAutoFit/>
          </a:bodyPr>
          <a:lstStyle/>
          <a:p>
            <a:pPr algn="r"/>
            <a:r>
              <a:rPr lang="en-US" sz="800" b="0" i="0">
                <a:solidFill>
                  <a:schemeClr val="tx2"/>
                </a:solidFill>
                <a:latin typeface="Gotham Book" pitchFamily="2" charset="0"/>
                <a:ea typeface="Helvetica Neue" panose="02000503000000020004" pitchFamily="2" charset="0"/>
                <a:cs typeface="Gotham Book" pitchFamily="2" charset="0"/>
              </a:rPr>
              <a:t>Confidential</a:t>
            </a:r>
          </a:p>
        </p:txBody>
      </p:sp>
      <p:sp>
        <p:nvSpPr>
          <p:cNvPr id="10" name="Slide Number Placeholder 4">
            <a:extLst>
              <a:ext uri="{FF2B5EF4-FFF2-40B4-BE49-F238E27FC236}">
                <a16:creationId xmlns:a16="http://schemas.microsoft.com/office/drawing/2014/main" id="{CCEDE22A-D2E7-6643-A473-A683F2F16175}"/>
              </a:ext>
            </a:extLst>
          </p:cNvPr>
          <p:cNvSpPr>
            <a:spLocks noGrp="1"/>
          </p:cNvSpPr>
          <p:nvPr>
            <p:ph type="sldNum" sz="quarter" idx="4"/>
          </p:nvPr>
        </p:nvSpPr>
        <p:spPr>
          <a:xfrm>
            <a:off x="11142482" y="6434813"/>
            <a:ext cx="668518" cy="317873"/>
          </a:xfrm>
          <a:prstGeom prst="rect">
            <a:avLst/>
          </a:prstGeom>
        </p:spPr>
        <p:txBody>
          <a:bodyPr vert="horz" lIns="91440" tIns="45720" rIns="91440" bIns="45720" rtlCol="0" anchor="ctr"/>
          <a:lstStyle>
            <a:lvl1pPr algn="r">
              <a:defRPr sz="800" b="0" i="0">
                <a:solidFill>
                  <a:schemeClr val="tx2"/>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pic>
        <p:nvPicPr>
          <p:cNvPr id="3" name="Picture 2">
            <a:extLst>
              <a:ext uri="{FF2B5EF4-FFF2-40B4-BE49-F238E27FC236}">
                <a16:creationId xmlns:a16="http://schemas.microsoft.com/office/drawing/2014/main" id="{E999C207-7DD0-7286-386F-7A79AED5B76D}"/>
              </a:ext>
            </a:extLst>
          </p:cNvPr>
          <p:cNvPicPr>
            <a:picLocks noChangeAspect="1"/>
          </p:cNvPicPr>
          <p:nvPr userDrawn="1"/>
        </p:nvPicPr>
        <p:blipFill>
          <a:blip r:embed="rId2"/>
          <a:stretch>
            <a:fillRect/>
          </a:stretch>
        </p:blipFill>
        <p:spPr>
          <a:xfrm>
            <a:off x="347675" y="6450756"/>
            <a:ext cx="1547531" cy="247888"/>
          </a:xfrm>
          <a:prstGeom prst="rect">
            <a:avLst/>
          </a:prstGeom>
        </p:spPr>
      </p:pic>
    </p:spTree>
    <p:extLst>
      <p:ext uri="{BB962C8B-B14F-4D97-AF65-F5344CB8AC3E}">
        <p14:creationId xmlns:p14="http://schemas.microsoft.com/office/powerpoint/2010/main" val="567881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blue box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6DC5F5-160E-7148-AB57-60D23A33FB0B}"/>
              </a:ext>
            </a:extLst>
          </p:cNvPr>
          <p:cNvSpPr/>
          <p:nvPr userDrawn="1"/>
        </p:nvSpPr>
        <p:spPr>
          <a:xfrm>
            <a:off x="388950" y="974131"/>
            <a:ext cx="5555152" cy="2511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388950" y="974131"/>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8" name="Rectangle 27">
            <a:extLst>
              <a:ext uri="{FF2B5EF4-FFF2-40B4-BE49-F238E27FC236}">
                <a16:creationId xmlns:a16="http://schemas.microsoft.com/office/drawing/2014/main" id="{1B3311B4-4FBD-944B-8DDE-69D2F6D1F538}"/>
              </a:ext>
            </a:extLst>
          </p:cNvPr>
          <p:cNvSpPr/>
          <p:nvPr userDrawn="1"/>
        </p:nvSpPr>
        <p:spPr>
          <a:xfrm>
            <a:off x="6278761" y="974131"/>
            <a:ext cx="5555152" cy="2511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30" name="Text Placeholder 17">
            <a:extLst>
              <a:ext uri="{FF2B5EF4-FFF2-40B4-BE49-F238E27FC236}">
                <a16:creationId xmlns:a16="http://schemas.microsoft.com/office/drawing/2014/main" id="{4AC89D16-812D-354F-B96E-EE41314816C9}"/>
              </a:ext>
            </a:extLst>
          </p:cNvPr>
          <p:cNvSpPr>
            <a:spLocks noGrp="1"/>
          </p:cNvSpPr>
          <p:nvPr>
            <p:ph type="body" sz="quarter" idx="18" hasCustomPrompt="1"/>
          </p:nvPr>
        </p:nvSpPr>
        <p:spPr>
          <a:xfrm>
            <a:off x="6278761" y="974131"/>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1" name="Rectangle 30">
            <a:extLst>
              <a:ext uri="{FF2B5EF4-FFF2-40B4-BE49-F238E27FC236}">
                <a16:creationId xmlns:a16="http://schemas.microsoft.com/office/drawing/2014/main" id="{7D85B553-7AF9-0042-8529-461D2848D3B0}"/>
              </a:ext>
            </a:extLst>
          </p:cNvPr>
          <p:cNvSpPr/>
          <p:nvPr userDrawn="1"/>
        </p:nvSpPr>
        <p:spPr>
          <a:xfrm>
            <a:off x="388950" y="3818944"/>
            <a:ext cx="5555152" cy="2511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32" name="Text Placeholder 17">
            <a:extLst>
              <a:ext uri="{FF2B5EF4-FFF2-40B4-BE49-F238E27FC236}">
                <a16:creationId xmlns:a16="http://schemas.microsoft.com/office/drawing/2014/main" id="{53AAD105-1606-8040-8DD3-49AEA21E21B6}"/>
              </a:ext>
            </a:extLst>
          </p:cNvPr>
          <p:cNvSpPr>
            <a:spLocks noGrp="1"/>
          </p:cNvSpPr>
          <p:nvPr>
            <p:ph type="body" sz="quarter" idx="19" hasCustomPrompt="1"/>
          </p:nvPr>
        </p:nvSpPr>
        <p:spPr>
          <a:xfrm>
            <a:off x="388950" y="3817249"/>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33" name="Rectangle 32">
            <a:extLst>
              <a:ext uri="{FF2B5EF4-FFF2-40B4-BE49-F238E27FC236}">
                <a16:creationId xmlns:a16="http://schemas.microsoft.com/office/drawing/2014/main" id="{169E6B52-4CD1-B944-B294-253B58F1CF1C}"/>
              </a:ext>
            </a:extLst>
          </p:cNvPr>
          <p:cNvSpPr/>
          <p:nvPr userDrawn="1"/>
        </p:nvSpPr>
        <p:spPr>
          <a:xfrm>
            <a:off x="6278761" y="3818944"/>
            <a:ext cx="5555152" cy="2511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b="0" i="0">
              <a:latin typeface="Calibri Light" panose="020F0302020204030204" pitchFamily="34" charset="0"/>
            </a:endParaRPr>
          </a:p>
        </p:txBody>
      </p:sp>
      <p:sp>
        <p:nvSpPr>
          <p:cNvPr id="34" name="Text Placeholder 17">
            <a:extLst>
              <a:ext uri="{FF2B5EF4-FFF2-40B4-BE49-F238E27FC236}">
                <a16:creationId xmlns:a16="http://schemas.microsoft.com/office/drawing/2014/main" id="{EEC436AD-49CA-A14B-9911-1DB7DD0F85DB}"/>
              </a:ext>
            </a:extLst>
          </p:cNvPr>
          <p:cNvSpPr>
            <a:spLocks noGrp="1"/>
          </p:cNvSpPr>
          <p:nvPr>
            <p:ph type="body" sz="quarter" idx="20" hasCustomPrompt="1"/>
          </p:nvPr>
        </p:nvSpPr>
        <p:spPr>
          <a:xfrm>
            <a:off x="6278930" y="3817249"/>
            <a:ext cx="5555152" cy="2511318"/>
          </a:xfrm>
        </p:spPr>
        <p:txBody>
          <a:bodyPr anchor="ctr">
            <a:noAutofit/>
          </a:bodyPr>
          <a:lstStyle>
            <a:lvl1pPr marL="0" indent="0" algn="ctr">
              <a:buNone/>
              <a:defRPr sz="2000" b="0" i="0">
                <a:solidFill>
                  <a:schemeClr val="tx2"/>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3" name="Straight Connector 12">
            <a:extLst>
              <a:ext uri="{FF2B5EF4-FFF2-40B4-BE49-F238E27FC236}">
                <a16:creationId xmlns:a16="http://schemas.microsoft.com/office/drawing/2014/main" id="{79D1921B-C20F-9643-95A8-CD250196110E}"/>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798936D-98E5-F64E-A154-3E0FD04BBAAC}"/>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4" name="Slide Number Placeholder 4">
            <a:extLst>
              <a:ext uri="{FF2B5EF4-FFF2-40B4-BE49-F238E27FC236}">
                <a16:creationId xmlns:a16="http://schemas.microsoft.com/office/drawing/2014/main" id="{1844C377-71D8-004E-BC8B-5B0BA495826F}"/>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0912845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lt grey circles ">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AA176A8-93DD-2B4F-9B29-A27A2504040F}"/>
              </a:ext>
            </a:extLst>
          </p:cNvPr>
          <p:cNvSpPr>
            <a:spLocks noChangeAspect="1"/>
          </p:cNvSpPr>
          <p:nvPr userDrawn="1"/>
        </p:nvSpPr>
        <p:spPr>
          <a:xfrm>
            <a:off x="381000" y="1828800"/>
            <a:ext cx="3198677" cy="3200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12" name="Oval 11">
            <a:extLst>
              <a:ext uri="{FF2B5EF4-FFF2-40B4-BE49-F238E27FC236}">
                <a16:creationId xmlns:a16="http://schemas.microsoft.com/office/drawing/2014/main" id="{9FB662ED-B149-0F41-BB9C-2F7FFFAF8C95}"/>
              </a:ext>
            </a:extLst>
          </p:cNvPr>
          <p:cNvSpPr>
            <a:spLocks noChangeAspect="1"/>
          </p:cNvSpPr>
          <p:nvPr userDrawn="1"/>
        </p:nvSpPr>
        <p:spPr>
          <a:xfrm>
            <a:off x="8612323" y="1828800"/>
            <a:ext cx="3198677" cy="3200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15" name="Oval 14">
            <a:extLst>
              <a:ext uri="{FF2B5EF4-FFF2-40B4-BE49-F238E27FC236}">
                <a16:creationId xmlns:a16="http://schemas.microsoft.com/office/drawing/2014/main" id="{BD22EBCF-B74F-9D4B-B5F4-A89E19157460}"/>
              </a:ext>
            </a:extLst>
          </p:cNvPr>
          <p:cNvSpPr>
            <a:spLocks noChangeAspect="1"/>
          </p:cNvSpPr>
          <p:nvPr userDrawn="1"/>
        </p:nvSpPr>
        <p:spPr>
          <a:xfrm>
            <a:off x="4496661" y="1828800"/>
            <a:ext cx="3198677" cy="3200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18" name="Text Placeholder 17">
            <a:extLst>
              <a:ext uri="{FF2B5EF4-FFF2-40B4-BE49-F238E27FC236}">
                <a16:creationId xmlns:a16="http://schemas.microsoft.com/office/drawing/2014/main" id="{AABE58F1-0080-4644-89AC-1A3EE95ADF1A}"/>
              </a:ext>
            </a:extLst>
          </p:cNvPr>
          <p:cNvSpPr>
            <a:spLocks noGrp="1"/>
          </p:cNvSpPr>
          <p:nvPr>
            <p:ph type="body" sz="quarter" idx="17" hasCustomPrompt="1"/>
          </p:nvPr>
        </p:nvSpPr>
        <p:spPr>
          <a:xfrm>
            <a:off x="421902" y="2366963"/>
            <a:ext cx="3106737"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0" name="Text Placeholder 17">
            <a:extLst>
              <a:ext uri="{FF2B5EF4-FFF2-40B4-BE49-F238E27FC236}">
                <a16:creationId xmlns:a16="http://schemas.microsoft.com/office/drawing/2014/main" id="{B1E3C8E3-E9BF-7F4A-937F-843F6C4ACCC0}"/>
              </a:ext>
            </a:extLst>
          </p:cNvPr>
          <p:cNvSpPr>
            <a:spLocks noGrp="1"/>
          </p:cNvSpPr>
          <p:nvPr>
            <p:ph type="body" sz="quarter" idx="19" hasCustomPrompt="1"/>
          </p:nvPr>
        </p:nvSpPr>
        <p:spPr>
          <a:xfrm>
            <a:off x="4542631" y="2366963"/>
            <a:ext cx="3106737"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sp>
        <p:nvSpPr>
          <p:cNvPr id="21" name="Text Placeholder 17">
            <a:extLst>
              <a:ext uri="{FF2B5EF4-FFF2-40B4-BE49-F238E27FC236}">
                <a16:creationId xmlns:a16="http://schemas.microsoft.com/office/drawing/2014/main" id="{E88BCAF4-DBAA-B24F-946B-96217A911757}"/>
              </a:ext>
            </a:extLst>
          </p:cNvPr>
          <p:cNvSpPr>
            <a:spLocks noGrp="1"/>
          </p:cNvSpPr>
          <p:nvPr>
            <p:ph type="body" sz="quarter" idx="21" hasCustomPrompt="1"/>
          </p:nvPr>
        </p:nvSpPr>
        <p:spPr>
          <a:xfrm>
            <a:off x="8661914" y="2366963"/>
            <a:ext cx="3106737" cy="2110908"/>
          </a:xfrm>
        </p:spPr>
        <p:txBody>
          <a:bodyPr anchor="ctr">
            <a:noAutofit/>
          </a:bodyPr>
          <a:lstStyle>
            <a:lvl1pPr marL="0" indent="0" algn="ctr">
              <a:buNone/>
              <a:defRPr sz="2000" b="0"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Copy</a:t>
            </a:r>
          </a:p>
        </p:txBody>
      </p:sp>
      <p:cxnSp>
        <p:nvCxnSpPr>
          <p:cNvPr id="13" name="Straight Connector 12">
            <a:extLst>
              <a:ext uri="{FF2B5EF4-FFF2-40B4-BE49-F238E27FC236}">
                <a16:creationId xmlns:a16="http://schemas.microsoft.com/office/drawing/2014/main" id="{E9AD6D4F-D1C7-214F-8B0A-3B8F1C6B91C8}"/>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A863A308-A953-B841-B240-4299DF4FBF42}"/>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DEC0A7C1-6E65-5B46-9D29-55A841BD210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4152154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circles lt grey copy">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19F7BBB-38BE-D442-9FA3-4D9ED374776A}"/>
              </a:ext>
            </a:extLst>
          </p:cNvPr>
          <p:cNvSpPr>
            <a:spLocks noChangeAspect="1"/>
          </p:cNvSpPr>
          <p:nvPr userDrawn="1"/>
        </p:nvSpPr>
        <p:spPr>
          <a:xfrm>
            <a:off x="394446" y="1838423"/>
            <a:ext cx="3200400" cy="32021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3" name="Oval 12">
            <a:extLst>
              <a:ext uri="{FF2B5EF4-FFF2-40B4-BE49-F238E27FC236}">
                <a16:creationId xmlns:a16="http://schemas.microsoft.com/office/drawing/2014/main" id="{AFDE05C4-C5B8-C14A-9C2E-3CA57FC10A92}"/>
              </a:ext>
            </a:extLst>
          </p:cNvPr>
          <p:cNvSpPr>
            <a:spLocks noChangeAspect="1"/>
          </p:cNvSpPr>
          <p:nvPr userDrawn="1"/>
        </p:nvSpPr>
        <p:spPr>
          <a:xfrm>
            <a:off x="8613353" y="1838423"/>
            <a:ext cx="3200400" cy="32021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6" name="Oval 15">
            <a:extLst>
              <a:ext uri="{FF2B5EF4-FFF2-40B4-BE49-F238E27FC236}">
                <a16:creationId xmlns:a16="http://schemas.microsoft.com/office/drawing/2014/main" id="{F2ADBA89-B411-C943-ADF6-46609CE3F72F}"/>
              </a:ext>
            </a:extLst>
          </p:cNvPr>
          <p:cNvSpPr>
            <a:spLocks noChangeAspect="1"/>
          </p:cNvSpPr>
          <p:nvPr userDrawn="1"/>
        </p:nvSpPr>
        <p:spPr>
          <a:xfrm>
            <a:off x="4501371" y="1838423"/>
            <a:ext cx="3200400" cy="32021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14" name="Text Placeholder 17">
            <a:extLst>
              <a:ext uri="{FF2B5EF4-FFF2-40B4-BE49-F238E27FC236}">
                <a16:creationId xmlns:a16="http://schemas.microsoft.com/office/drawing/2014/main" id="{CD28AD49-EFDD-BC4B-AA6F-DA12B1D56A28}"/>
              </a:ext>
            </a:extLst>
          </p:cNvPr>
          <p:cNvSpPr>
            <a:spLocks noGrp="1"/>
          </p:cNvSpPr>
          <p:nvPr>
            <p:ph type="body" sz="quarter" idx="17" hasCustomPrompt="1"/>
          </p:nvPr>
        </p:nvSpPr>
        <p:spPr>
          <a:xfrm>
            <a:off x="449087"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15" name="Text Placeholder 20">
            <a:extLst>
              <a:ext uri="{FF2B5EF4-FFF2-40B4-BE49-F238E27FC236}">
                <a16:creationId xmlns:a16="http://schemas.microsoft.com/office/drawing/2014/main" id="{662BA8C2-2292-2644-B29C-33CE13939561}"/>
              </a:ext>
            </a:extLst>
          </p:cNvPr>
          <p:cNvSpPr>
            <a:spLocks noGrp="1"/>
          </p:cNvSpPr>
          <p:nvPr>
            <p:ph type="body" sz="quarter" idx="18" hasCustomPrompt="1"/>
          </p:nvPr>
        </p:nvSpPr>
        <p:spPr>
          <a:xfrm>
            <a:off x="436481"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17" name="Text Placeholder 17">
            <a:extLst>
              <a:ext uri="{FF2B5EF4-FFF2-40B4-BE49-F238E27FC236}">
                <a16:creationId xmlns:a16="http://schemas.microsoft.com/office/drawing/2014/main" id="{D9C167EC-63A8-8642-8EF8-C0D8293CFFF3}"/>
              </a:ext>
            </a:extLst>
          </p:cNvPr>
          <p:cNvSpPr>
            <a:spLocks noGrp="1"/>
          </p:cNvSpPr>
          <p:nvPr>
            <p:ph type="body" sz="quarter" idx="19" hasCustomPrompt="1"/>
          </p:nvPr>
        </p:nvSpPr>
        <p:spPr>
          <a:xfrm>
            <a:off x="4542630"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18" name="Text Placeholder 20">
            <a:extLst>
              <a:ext uri="{FF2B5EF4-FFF2-40B4-BE49-F238E27FC236}">
                <a16:creationId xmlns:a16="http://schemas.microsoft.com/office/drawing/2014/main" id="{EFEADEBA-AA60-394B-A1F0-A69B35DB4883}"/>
              </a:ext>
            </a:extLst>
          </p:cNvPr>
          <p:cNvSpPr>
            <a:spLocks noGrp="1"/>
          </p:cNvSpPr>
          <p:nvPr>
            <p:ph type="body" sz="quarter" idx="20" hasCustomPrompt="1"/>
          </p:nvPr>
        </p:nvSpPr>
        <p:spPr>
          <a:xfrm>
            <a:off x="4543471"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19" name="Text Placeholder 17">
            <a:extLst>
              <a:ext uri="{FF2B5EF4-FFF2-40B4-BE49-F238E27FC236}">
                <a16:creationId xmlns:a16="http://schemas.microsoft.com/office/drawing/2014/main" id="{68876F99-4E87-2F4A-99AF-CD9174FFAF40}"/>
              </a:ext>
            </a:extLst>
          </p:cNvPr>
          <p:cNvSpPr>
            <a:spLocks noGrp="1"/>
          </p:cNvSpPr>
          <p:nvPr>
            <p:ph type="body" sz="quarter" idx="21" hasCustomPrompt="1"/>
          </p:nvPr>
        </p:nvSpPr>
        <p:spPr>
          <a:xfrm>
            <a:off x="8661862" y="2366963"/>
            <a:ext cx="3108960" cy="779462"/>
          </a:xfrm>
        </p:spPr>
        <p:txBody>
          <a:bodyPr anchor="b">
            <a:noAutofit/>
          </a:bodyPr>
          <a:lstStyle>
            <a:lvl1pPr marL="0" indent="0" algn="ctr">
              <a:buNone/>
              <a:defRPr sz="2000" b="1" i="0">
                <a:solidFill>
                  <a:schemeClr val="tx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a:t>Header copy</a:t>
            </a:r>
          </a:p>
        </p:txBody>
      </p:sp>
      <p:sp>
        <p:nvSpPr>
          <p:cNvPr id="20" name="Text Placeholder 20">
            <a:extLst>
              <a:ext uri="{FF2B5EF4-FFF2-40B4-BE49-F238E27FC236}">
                <a16:creationId xmlns:a16="http://schemas.microsoft.com/office/drawing/2014/main" id="{BCF0B83B-2E13-B544-8FAF-2FB8E52D0D52}"/>
              </a:ext>
            </a:extLst>
          </p:cNvPr>
          <p:cNvSpPr>
            <a:spLocks noGrp="1"/>
          </p:cNvSpPr>
          <p:nvPr>
            <p:ph type="body" sz="quarter" idx="22" hasCustomPrompt="1"/>
          </p:nvPr>
        </p:nvSpPr>
        <p:spPr>
          <a:xfrm>
            <a:off x="8655598" y="3146425"/>
            <a:ext cx="3108960" cy="1815540"/>
          </a:xfrm>
        </p:spPr>
        <p:txBody>
          <a:bodyPr anchor="t">
            <a:normAutofit/>
          </a:bodyPr>
          <a:lstStyle>
            <a:lvl1pPr marL="0" indent="0" algn="ctr">
              <a:buNone/>
              <a:defRPr sz="1800" b="0" i="0">
                <a:solidFill>
                  <a:schemeClr val="tx1"/>
                </a:solidFill>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a:t>Body copy</a:t>
            </a:r>
          </a:p>
        </p:txBody>
      </p:sp>
      <p:sp>
        <p:nvSpPr>
          <p:cNvPr id="27" name="Rectangle 26">
            <a:extLst>
              <a:ext uri="{FF2B5EF4-FFF2-40B4-BE49-F238E27FC236}">
                <a16:creationId xmlns:a16="http://schemas.microsoft.com/office/drawing/2014/main" id="{694F4A67-4A36-BC45-9000-8B20B7A89BDE}"/>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bg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22" name="Straight Connector 21">
            <a:extLst>
              <a:ext uri="{FF2B5EF4-FFF2-40B4-BE49-F238E27FC236}">
                <a16:creationId xmlns:a16="http://schemas.microsoft.com/office/drawing/2014/main" id="{1652BD66-BF67-094B-9320-7F394C826C7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885DF46-F1EC-174D-A43C-D9F04C864CAB}"/>
              </a:ext>
            </a:extLst>
          </p:cNvPr>
          <p:cNvSpPr>
            <a:spLocks noGrp="1"/>
          </p:cNvSpPr>
          <p:nvPr>
            <p:ph type="title"/>
          </p:nvPr>
        </p:nvSpPr>
        <p:spPr>
          <a:xfrm>
            <a:off x="275770" y="165094"/>
            <a:ext cx="11064240" cy="603504"/>
          </a:xfrm>
        </p:spPr>
        <p:txBody>
          <a:bodyPr>
            <a:noAutofit/>
          </a:bodyPr>
          <a:lstStyle/>
          <a:p>
            <a:r>
              <a:rPr lang="en-US"/>
              <a:t>Click to edit Master title style</a:t>
            </a:r>
          </a:p>
        </p:txBody>
      </p:sp>
      <p:sp>
        <p:nvSpPr>
          <p:cNvPr id="21" name="Slide Number Placeholder 4">
            <a:extLst>
              <a:ext uri="{FF2B5EF4-FFF2-40B4-BE49-F238E27FC236}">
                <a16:creationId xmlns:a16="http://schemas.microsoft.com/office/drawing/2014/main" id="{807243D1-AC5D-554F-AFAE-C994B3A58556}"/>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769873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579ABED8-1B3C-9E4B-A312-6AEA9F24B0C1}"/>
              </a:ext>
            </a:extLst>
          </p:cNvPr>
          <p:cNvSpPr>
            <a:spLocks noGrp="1"/>
          </p:cNvSpPr>
          <p:nvPr>
            <p:ph type="tbl" sz="quarter" idx="10"/>
          </p:nvPr>
        </p:nvSpPr>
        <p:spPr>
          <a:xfrm>
            <a:off x="328385" y="1154312"/>
            <a:ext cx="11430000" cy="4809883"/>
          </a:xfrm>
        </p:spPr>
        <p:txBody>
          <a:bodyPr>
            <a:normAutofit/>
          </a:bodyPr>
          <a:lstStyle>
            <a:lvl1pPr marL="0" indent="0">
              <a:buNone/>
              <a:defRPr sz="2000" b="0" i="0">
                <a:solidFill>
                  <a:schemeClr val="tx1"/>
                </a:solidFill>
              </a:defRPr>
            </a:lvl1pPr>
          </a:lstStyle>
          <a:p>
            <a:endParaRPr lang="en-US"/>
          </a:p>
        </p:txBody>
      </p:sp>
      <p:cxnSp>
        <p:nvCxnSpPr>
          <p:cNvPr id="7" name="Straight Connector 6">
            <a:extLst>
              <a:ext uri="{FF2B5EF4-FFF2-40B4-BE49-F238E27FC236}">
                <a16:creationId xmlns:a16="http://schemas.microsoft.com/office/drawing/2014/main" id="{E17E0B82-7A88-B947-B6FB-9D0065F9BA0A}"/>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AABC033-7EA3-F749-8A09-763A3F6603F1}"/>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8" name="Slide Number Placeholder 4">
            <a:extLst>
              <a:ext uri="{FF2B5EF4-FFF2-40B4-BE49-F238E27FC236}">
                <a16:creationId xmlns:a16="http://schemas.microsoft.com/office/drawing/2014/main" id="{E9A41073-0431-AC41-ADBD-809197318CBC}"/>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6831245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ig chart">
    <p:spTree>
      <p:nvGrpSpPr>
        <p:cNvPr id="1" name=""/>
        <p:cNvGrpSpPr/>
        <p:nvPr/>
      </p:nvGrpSpPr>
      <p:grpSpPr>
        <a:xfrm>
          <a:off x="0" y="0"/>
          <a:ext cx="0" cy="0"/>
          <a:chOff x="0" y="0"/>
          <a:chExt cx="0" cy="0"/>
        </a:xfrm>
      </p:grpSpPr>
      <p:sp>
        <p:nvSpPr>
          <p:cNvPr id="4" name="Chart Placeholder 3">
            <a:extLst>
              <a:ext uri="{FF2B5EF4-FFF2-40B4-BE49-F238E27FC236}">
                <a16:creationId xmlns:a16="http://schemas.microsoft.com/office/drawing/2014/main" id="{01AFA036-0366-7440-816C-75DE52F0E68F}"/>
              </a:ext>
            </a:extLst>
          </p:cNvPr>
          <p:cNvSpPr>
            <a:spLocks noGrp="1"/>
          </p:cNvSpPr>
          <p:nvPr>
            <p:ph type="chart" sz="quarter" idx="10"/>
          </p:nvPr>
        </p:nvSpPr>
        <p:spPr>
          <a:xfrm>
            <a:off x="275771" y="952500"/>
            <a:ext cx="11430000" cy="4756322"/>
          </a:xfrm>
        </p:spPr>
        <p:txBody>
          <a:bodyPr>
            <a:normAutofit/>
          </a:bodyPr>
          <a:lstStyle>
            <a:lvl1pPr marL="0" indent="0">
              <a:buNone/>
              <a:defRPr sz="2000" b="0" i="0">
                <a:solidFill>
                  <a:schemeClr val="tx1"/>
                </a:solidFill>
              </a:defRPr>
            </a:lvl1pPr>
          </a:lstStyle>
          <a:p>
            <a:endParaRPr lang="en-US"/>
          </a:p>
        </p:txBody>
      </p:sp>
      <p:cxnSp>
        <p:nvCxnSpPr>
          <p:cNvPr id="6" name="Straight Connector 5">
            <a:extLst>
              <a:ext uri="{FF2B5EF4-FFF2-40B4-BE49-F238E27FC236}">
                <a16:creationId xmlns:a16="http://schemas.microsoft.com/office/drawing/2014/main" id="{F03380E1-A6BD-EB48-A4F6-109908F54525}"/>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5C090E4-04E2-0748-B627-02B19A5FFC26}"/>
              </a:ext>
            </a:extLst>
          </p:cNvPr>
          <p:cNvSpPr>
            <a:spLocks noGrp="1"/>
          </p:cNvSpPr>
          <p:nvPr>
            <p:ph type="title"/>
          </p:nvPr>
        </p:nvSpPr>
        <p:spPr>
          <a:xfrm>
            <a:off x="275771" y="165094"/>
            <a:ext cx="11064240" cy="601026"/>
          </a:xfrm>
        </p:spPr>
        <p:txBody>
          <a:bodyPr>
            <a:noAutofit/>
          </a:bodyPr>
          <a:lstStyle/>
          <a:p>
            <a:r>
              <a:rPr lang="en-US"/>
              <a:t>Click to edit Master title style</a:t>
            </a:r>
          </a:p>
        </p:txBody>
      </p:sp>
      <p:sp>
        <p:nvSpPr>
          <p:cNvPr id="7" name="Slide Number Placeholder 4">
            <a:extLst>
              <a:ext uri="{FF2B5EF4-FFF2-40B4-BE49-F238E27FC236}">
                <a16:creationId xmlns:a16="http://schemas.microsoft.com/office/drawing/2014/main" id="{8964574C-81B1-2446-A452-CB8B947774B6}"/>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827453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rt left">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6272212" y="1109852"/>
            <a:ext cx="5538787" cy="1736725"/>
          </a:xfrm>
          <a:prstGeom prst="rect">
            <a:avLst/>
          </a:prstGeom>
        </p:spPr>
        <p:txBody>
          <a:bodyPr rIns="0" anchor="b"/>
          <a:lstStyle>
            <a:lvl1pPr>
              <a:defRPr b="1" i="0">
                <a:solidFill>
                  <a:schemeClr val="tx1"/>
                </a:solidFill>
              </a:defRPr>
            </a:lvl1pPr>
          </a:lstStyle>
          <a:p>
            <a:endParaRPr/>
          </a:p>
        </p:txBody>
      </p:sp>
      <p:sp>
        <p:nvSpPr>
          <p:cNvPr id="421" name="Body Level One…"/>
          <p:cNvSpPr txBox="1">
            <a:spLocks noGrp="1"/>
          </p:cNvSpPr>
          <p:nvPr>
            <p:ph type="body" sz="quarter" idx="1"/>
          </p:nvPr>
        </p:nvSpPr>
        <p:spPr>
          <a:xfrm>
            <a:off x="6272213" y="3017108"/>
            <a:ext cx="5538787" cy="3193192"/>
          </a:xfrm>
          <a:prstGeom prst="rect">
            <a:avLst/>
          </a:prstGeom>
        </p:spPr>
        <p:txBody>
          <a:bodyPr anchor="t">
            <a:normAutofit/>
          </a:bodyPr>
          <a:lstStyle>
            <a:lvl1pPr marL="0" indent="0" algn="l">
              <a:lnSpc>
                <a:spcPct val="100000"/>
              </a:lnSpc>
              <a:spcBef>
                <a:spcPts val="0"/>
              </a:spcBef>
              <a:buSzTx/>
              <a:buNone/>
              <a:defRPr sz="1800" b="0" i="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0" indent="0" algn="l">
              <a:lnSpc>
                <a:spcPts val="2800"/>
              </a:lnSpc>
              <a:spcBef>
                <a:spcPts val="0"/>
              </a:spcBef>
              <a:buSzTx/>
              <a:buNone/>
              <a:defRPr sz="1800" b="0" i="0">
                <a:solidFill>
                  <a:schemeClr val="tx1"/>
                </a:solidFill>
                <a:latin typeface="Helvetica Neue Light" panose="02000403000000020004" pitchFamily="2" charset="0"/>
                <a:ea typeface="Helvetica Neue Light" panose="02000403000000020004" pitchFamily="2" charset="0"/>
              </a:defRPr>
            </a:lvl2pPr>
            <a:lvl3pPr marL="0" indent="0" algn="l">
              <a:lnSpc>
                <a:spcPts val="2800"/>
              </a:lnSpc>
              <a:spcBef>
                <a:spcPts val="0"/>
              </a:spcBef>
              <a:buSzTx/>
              <a:buNone/>
              <a:defRPr sz="1800" b="0" i="0">
                <a:solidFill>
                  <a:schemeClr val="tx1"/>
                </a:solidFill>
                <a:latin typeface="Helvetica Neue Light" panose="02000403000000020004" pitchFamily="2" charset="0"/>
                <a:ea typeface="Helvetica Neue Light" panose="02000403000000020004" pitchFamily="2" charset="0"/>
              </a:defRPr>
            </a:lvl3pPr>
            <a:lvl4pPr marL="0" indent="0" algn="l">
              <a:lnSpc>
                <a:spcPts val="2800"/>
              </a:lnSpc>
              <a:spcBef>
                <a:spcPts val="0"/>
              </a:spcBef>
              <a:buSzTx/>
              <a:buNone/>
              <a:defRPr sz="1800" b="0" i="0">
                <a:solidFill>
                  <a:schemeClr val="tx1"/>
                </a:solidFill>
                <a:latin typeface="Helvetica Neue Light" panose="02000403000000020004" pitchFamily="2" charset="0"/>
                <a:ea typeface="Helvetica Neue Light" panose="02000403000000020004" pitchFamily="2" charset="0"/>
              </a:defRPr>
            </a:lvl4pPr>
            <a:lvl5pPr marL="0" indent="0" algn="l">
              <a:lnSpc>
                <a:spcPts val="2800"/>
              </a:lnSpc>
              <a:spcBef>
                <a:spcPts val="0"/>
              </a:spcBef>
              <a:buSzTx/>
              <a:buNone/>
              <a:defRPr sz="1800" b="0" i="0">
                <a:solidFill>
                  <a:schemeClr val="tx1"/>
                </a:solidFill>
                <a:latin typeface="Helvetica Neue Light" panose="02000403000000020004" pitchFamily="2" charset="0"/>
                <a:ea typeface="Helvetica Neue Light" panose="02000403000000020004" pitchFamily="2" charset="0"/>
              </a:defRPr>
            </a:lvl5pPr>
          </a:lstStyle>
          <a:p>
            <a:endParaRPr/>
          </a:p>
        </p:txBody>
      </p:sp>
      <p:sp>
        <p:nvSpPr>
          <p:cNvPr id="3" name="Chart Placeholder 2">
            <a:extLst>
              <a:ext uri="{FF2B5EF4-FFF2-40B4-BE49-F238E27FC236}">
                <a16:creationId xmlns:a16="http://schemas.microsoft.com/office/drawing/2014/main" id="{BB21C252-8E42-4B4A-98B0-8EB7F3F7355E}"/>
              </a:ext>
            </a:extLst>
          </p:cNvPr>
          <p:cNvSpPr>
            <a:spLocks noGrp="1"/>
          </p:cNvSpPr>
          <p:nvPr>
            <p:ph type="chart" sz="quarter" idx="10"/>
          </p:nvPr>
        </p:nvSpPr>
        <p:spPr>
          <a:xfrm>
            <a:off x="381000" y="266700"/>
            <a:ext cx="5505450" cy="6027774"/>
          </a:xfrm>
        </p:spPr>
        <p:txBody>
          <a:bodyPr>
            <a:normAutofit/>
          </a:bodyPr>
          <a:lstStyle>
            <a:lvl1pPr marL="0" indent="0">
              <a:buNone/>
              <a:defRPr sz="2000" b="0" i="0">
                <a:solidFill>
                  <a:schemeClr val="tx1"/>
                </a:solidFill>
              </a:defRPr>
            </a:lvl1pPr>
          </a:lstStyle>
          <a:p>
            <a:endParaRPr lang="en-US"/>
          </a:p>
        </p:txBody>
      </p:sp>
      <p:cxnSp>
        <p:nvCxnSpPr>
          <p:cNvPr id="6" name="Straight Connector 5">
            <a:extLst>
              <a:ext uri="{FF2B5EF4-FFF2-40B4-BE49-F238E27FC236}">
                <a16:creationId xmlns:a16="http://schemas.microsoft.com/office/drawing/2014/main" id="{89B80D23-4849-2144-9181-B154DA010CAE}"/>
              </a:ext>
            </a:extLst>
          </p:cNvPr>
          <p:cNvCxnSpPr/>
          <p:nvPr userDrawn="1"/>
        </p:nvCxnSpPr>
        <p:spPr>
          <a:xfrm>
            <a:off x="6378388" y="2846577"/>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7" name="Slide Number Placeholder 4">
            <a:extLst>
              <a:ext uri="{FF2B5EF4-FFF2-40B4-BE49-F238E27FC236}">
                <a16:creationId xmlns:a16="http://schemas.microsoft.com/office/drawing/2014/main" id="{A6969763-88EA-8342-809C-55319779AF91}"/>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383082815"/>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Blue half with copy">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8232D-5876-5E4A-A0E7-8D272D5D1F52}"/>
              </a:ext>
            </a:extLst>
          </p:cNvPr>
          <p:cNvSpPr/>
          <p:nvPr userDrawn="1"/>
        </p:nvSpPr>
        <p:spPr>
          <a:xfrm>
            <a:off x="0" y="0"/>
            <a:ext cx="4456981" cy="685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0" name="Title Text"/>
          <p:cNvSpPr txBox="1">
            <a:spLocks noGrp="1"/>
          </p:cNvSpPr>
          <p:nvPr>
            <p:ph type="title" hasCustomPrompt="1"/>
          </p:nvPr>
        </p:nvSpPr>
        <p:spPr>
          <a:xfrm>
            <a:off x="342900" y="758952"/>
            <a:ext cx="3734519" cy="4876800"/>
          </a:xfrm>
          <a:prstGeom prst="rect">
            <a:avLst/>
          </a:prstGeom>
        </p:spPr>
        <p:txBody>
          <a:bodyPr rIns="0" anchor="ctr">
            <a:normAutofit/>
          </a:bodyPr>
          <a:lstStyle>
            <a:lvl1pPr algn="l">
              <a:defRPr sz="4000" b="1" i="0">
                <a:solidFill>
                  <a:schemeClr val="tx2"/>
                </a:solidFill>
                <a:latin typeface="+mj-lt"/>
                <a:cs typeface="Calibri Light" panose="020F0302020204030204" pitchFamily="34" charset="0"/>
              </a:defRPr>
            </a:lvl1pPr>
          </a:lstStyle>
          <a:p>
            <a:r>
              <a:t>Title Text</a:t>
            </a:r>
          </a:p>
        </p:txBody>
      </p:sp>
      <p:sp>
        <p:nvSpPr>
          <p:cNvPr id="4" name="Text Placeholder 3">
            <a:extLst>
              <a:ext uri="{FF2B5EF4-FFF2-40B4-BE49-F238E27FC236}">
                <a16:creationId xmlns:a16="http://schemas.microsoft.com/office/drawing/2014/main" id="{47EDEA96-A111-6744-9439-5E9CBC3ED0C5}"/>
              </a:ext>
            </a:extLst>
          </p:cNvPr>
          <p:cNvSpPr>
            <a:spLocks noGrp="1"/>
          </p:cNvSpPr>
          <p:nvPr>
            <p:ph type="body" sz="quarter" idx="10"/>
          </p:nvPr>
        </p:nvSpPr>
        <p:spPr>
          <a:xfrm>
            <a:off x="5178751" y="1027611"/>
            <a:ext cx="6632249" cy="4877889"/>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4">
            <a:extLst>
              <a:ext uri="{FF2B5EF4-FFF2-40B4-BE49-F238E27FC236}">
                <a16:creationId xmlns:a16="http://schemas.microsoft.com/office/drawing/2014/main" id="{AF0C2112-4DF6-9C43-B85B-07CDCA19C353}"/>
              </a:ext>
            </a:extLst>
          </p:cNvPr>
          <p:cNvSpPr>
            <a:spLocks noGrp="1"/>
          </p:cNvSpPr>
          <p:nvPr>
            <p:ph type="sldNum" sz="quarter" idx="4"/>
          </p:nvPr>
        </p:nvSpPr>
        <p:spPr>
          <a:xfrm>
            <a:off x="11308557" y="6514427"/>
            <a:ext cx="503040" cy="158937"/>
          </a:xfrm>
          <a:prstGeom prst="rect">
            <a:avLst/>
          </a:prstGeom>
        </p:spPr>
        <p:txBody>
          <a:bodyPr vert="horz" lIns="91440" tIns="45720" rIns="91440" bIns="45720" rtlCol="0" anchor="ctr"/>
          <a:lstStyle>
            <a:lvl1pPr algn="r">
              <a:defRPr sz="800" b="0" i="0">
                <a:solidFill>
                  <a:schemeClr val="tx1"/>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pic>
        <p:nvPicPr>
          <p:cNvPr id="11" name="Picture 10">
            <a:extLst>
              <a:ext uri="{FF2B5EF4-FFF2-40B4-BE49-F238E27FC236}">
                <a16:creationId xmlns:a16="http://schemas.microsoft.com/office/drawing/2014/main" id="{8AFCF00F-3206-8745-5ED2-8304F2DC4808}"/>
              </a:ext>
            </a:extLst>
          </p:cNvPr>
          <p:cNvPicPr>
            <a:picLocks noChangeAspect="1"/>
          </p:cNvPicPr>
          <p:nvPr userDrawn="1"/>
        </p:nvPicPr>
        <p:blipFill>
          <a:blip r:embed="rId2"/>
          <a:stretch>
            <a:fillRect/>
          </a:stretch>
        </p:blipFill>
        <p:spPr>
          <a:xfrm>
            <a:off x="354765" y="6450756"/>
            <a:ext cx="1547531" cy="247888"/>
          </a:xfrm>
          <a:prstGeom prst="rect">
            <a:avLst/>
          </a:prstGeom>
        </p:spPr>
      </p:pic>
    </p:spTree>
    <p:extLst>
      <p:ext uri="{BB962C8B-B14F-4D97-AF65-F5344CB8AC3E}">
        <p14:creationId xmlns:p14="http://schemas.microsoft.com/office/powerpoint/2010/main" val="3260412360"/>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White with Ru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044-FC0A-B84F-AD6B-FF4634952DB6}"/>
              </a:ext>
            </a:extLst>
          </p:cNvPr>
          <p:cNvSpPr>
            <a:spLocks noGrp="1"/>
          </p:cNvSpPr>
          <p:nvPr>
            <p:ph type="ctrTitle" hasCustomPrompt="1"/>
          </p:nvPr>
        </p:nvSpPr>
        <p:spPr>
          <a:xfrm>
            <a:off x="342900" y="891257"/>
            <a:ext cx="10097465" cy="2618706"/>
          </a:xfrm>
        </p:spPr>
        <p:txBody>
          <a:bodyPr anchor="b"/>
          <a:lstStyle>
            <a:lvl1pPr algn="l">
              <a:defRPr sz="6000" b="0" i="0">
                <a:solidFill>
                  <a:schemeClr val="tx1"/>
                </a:solidFill>
                <a:latin typeface="+mj-lt"/>
                <a:cs typeface="Calibri Light" panose="020F0302020204030204" pitchFamily="34" charset="0"/>
              </a:defRPr>
            </a:lvl1pPr>
          </a:lstStyle>
          <a:p>
            <a:r>
              <a:rPr lang="en-US"/>
              <a:t>Click to edit Master title slide</a:t>
            </a:r>
          </a:p>
        </p:txBody>
      </p:sp>
      <p:cxnSp>
        <p:nvCxnSpPr>
          <p:cNvPr id="10" name="Straight Connector 9">
            <a:extLst>
              <a:ext uri="{FF2B5EF4-FFF2-40B4-BE49-F238E27FC236}">
                <a16:creationId xmlns:a16="http://schemas.microsoft.com/office/drawing/2014/main" id="{264CC594-50C5-B44E-BE85-4D53B2FFB8DC}"/>
              </a:ext>
            </a:extLst>
          </p:cNvPr>
          <p:cNvCxnSpPr/>
          <p:nvPr userDrawn="1"/>
        </p:nvCxnSpPr>
        <p:spPr>
          <a:xfrm>
            <a:off x="407505" y="3508327"/>
            <a:ext cx="11373678"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86F91AB1-3DA1-5E47-ACE7-98BCFE2DF69A}"/>
              </a:ext>
            </a:extLst>
          </p:cNvPr>
          <p:cNvSpPr>
            <a:spLocks noGrp="1"/>
          </p:cNvSpPr>
          <p:nvPr>
            <p:ph type="subTitle" idx="1"/>
          </p:nvPr>
        </p:nvSpPr>
        <p:spPr>
          <a:xfrm>
            <a:off x="342900" y="3602038"/>
            <a:ext cx="11479675" cy="1655762"/>
          </a:xfrm>
        </p:spPr>
        <p:txBody>
          <a:bodyPr/>
          <a:lstStyle>
            <a:lvl1pPr marL="0" indent="0" algn="l">
              <a:buNone/>
              <a:defRPr sz="2400" b="0" i="0">
                <a:solidFill>
                  <a:schemeClr val="tx1"/>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Slide Number Placeholder 4">
            <a:extLst>
              <a:ext uri="{FF2B5EF4-FFF2-40B4-BE49-F238E27FC236}">
                <a16:creationId xmlns:a16="http://schemas.microsoft.com/office/drawing/2014/main" id="{80B58988-036C-5B48-B446-CBC77E04DEB8}"/>
              </a:ext>
            </a:extLst>
          </p:cNvPr>
          <p:cNvSpPr>
            <a:spLocks noGrp="1"/>
          </p:cNvSpPr>
          <p:nvPr>
            <p:ph type="sldNum" sz="quarter" idx="4"/>
          </p:nvPr>
        </p:nvSpPr>
        <p:spPr>
          <a:xfrm>
            <a:off x="11154057" y="6444235"/>
            <a:ext cx="668518" cy="317873"/>
          </a:xfrm>
          <a:prstGeom prst="rect">
            <a:avLst/>
          </a:prstGeom>
        </p:spPr>
        <p:txBody>
          <a:bodyPr vert="horz" lIns="91440" tIns="45720" rIns="91440" bIns="45720" rtlCol="0" anchor="ctr"/>
          <a:lstStyle>
            <a:lvl1pPr algn="r">
              <a:defRPr sz="800" b="0" i="0">
                <a:solidFill>
                  <a:schemeClr val="tx1"/>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2270298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White without Ru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044-FC0A-B84F-AD6B-FF4634952DB6}"/>
              </a:ext>
            </a:extLst>
          </p:cNvPr>
          <p:cNvSpPr>
            <a:spLocks noGrp="1"/>
          </p:cNvSpPr>
          <p:nvPr>
            <p:ph type="ctrTitle" hasCustomPrompt="1"/>
          </p:nvPr>
        </p:nvSpPr>
        <p:spPr>
          <a:xfrm>
            <a:off x="277792" y="891257"/>
            <a:ext cx="10162573" cy="2618706"/>
          </a:xfrm>
        </p:spPr>
        <p:txBody>
          <a:bodyPr anchor="b"/>
          <a:lstStyle>
            <a:lvl1pPr algn="l">
              <a:defRPr sz="6000" b="0" i="0">
                <a:solidFill>
                  <a:schemeClr val="tx1"/>
                </a:solidFill>
                <a:latin typeface="+mj-lt"/>
                <a:cs typeface="Calibri Light" panose="020F0302020204030204" pitchFamily="34" charset="0"/>
              </a:defRPr>
            </a:lvl1pPr>
          </a:lstStyle>
          <a:p>
            <a:r>
              <a:rPr lang="en-US"/>
              <a:t>Click to edit Master title slide</a:t>
            </a:r>
          </a:p>
        </p:txBody>
      </p:sp>
      <p:sp>
        <p:nvSpPr>
          <p:cNvPr id="11" name="Subtitle 2">
            <a:extLst>
              <a:ext uri="{FF2B5EF4-FFF2-40B4-BE49-F238E27FC236}">
                <a16:creationId xmlns:a16="http://schemas.microsoft.com/office/drawing/2014/main" id="{86F91AB1-3DA1-5E47-ACE7-98BCFE2DF69A}"/>
              </a:ext>
            </a:extLst>
          </p:cNvPr>
          <p:cNvSpPr>
            <a:spLocks noGrp="1"/>
          </p:cNvSpPr>
          <p:nvPr>
            <p:ph type="subTitle" idx="1"/>
          </p:nvPr>
        </p:nvSpPr>
        <p:spPr>
          <a:xfrm>
            <a:off x="300942" y="3602038"/>
            <a:ext cx="11521633" cy="1655762"/>
          </a:xfrm>
        </p:spPr>
        <p:txBody>
          <a:bodyPr/>
          <a:lstStyle>
            <a:lvl1pPr marL="0" indent="0" algn="l">
              <a:buNone/>
              <a:defRPr sz="2400" b="0" i="0">
                <a:solidFill>
                  <a:schemeClr val="tx1"/>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Slide Number Placeholder 4">
            <a:extLst>
              <a:ext uri="{FF2B5EF4-FFF2-40B4-BE49-F238E27FC236}">
                <a16:creationId xmlns:a16="http://schemas.microsoft.com/office/drawing/2014/main" id="{80B58988-036C-5B48-B446-CBC77E04DEB8}"/>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7125975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Lt Grey Title Sl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044-FC0A-B84F-AD6B-FF4634952DB6}"/>
              </a:ext>
            </a:extLst>
          </p:cNvPr>
          <p:cNvSpPr>
            <a:spLocks noGrp="1"/>
          </p:cNvSpPr>
          <p:nvPr>
            <p:ph type="ctrTitle"/>
          </p:nvPr>
        </p:nvSpPr>
        <p:spPr>
          <a:xfrm>
            <a:off x="277792" y="1122363"/>
            <a:ext cx="11533208" cy="2387600"/>
          </a:xfrm>
        </p:spPr>
        <p:txBody>
          <a:bodyPr anchor="b"/>
          <a:lstStyle>
            <a:lvl1pPr algn="l">
              <a:defRPr sz="6000" b="0" i="0">
                <a:solidFill>
                  <a:schemeClr val="tx2"/>
                </a:solidFill>
                <a:latin typeface="+mj-lt"/>
              </a:defRPr>
            </a:lvl1pPr>
          </a:lstStyle>
          <a:p>
            <a:r>
              <a:rPr lang="en-US"/>
              <a:t>Click to edit Master title style</a:t>
            </a:r>
          </a:p>
        </p:txBody>
      </p:sp>
      <p:cxnSp>
        <p:nvCxnSpPr>
          <p:cNvPr id="11" name="Straight Connector 10">
            <a:extLst>
              <a:ext uri="{FF2B5EF4-FFF2-40B4-BE49-F238E27FC236}">
                <a16:creationId xmlns:a16="http://schemas.microsoft.com/office/drawing/2014/main" id="{87A3EA03-58EC-0248-BC10-3FDF9CBDDF77}"/>
              </a:ext>
            </a:extLst>
          </p:cNvPr>
          <p:cNvCxnSpPr/>
          <p:nvPr userDrawn="1"/>
        </p:nvCxnSpPr>
        <p:spPr>
          <a:xfrm>
            <a:off x="407505" y="3508327"/>
            <a:ext cx="1137367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Subtitle 2">
            <a:extLst>
              <a:ext uri="{FF2B5EF4-FFF2-40B4-BE49-F238E27FC236}">
                <a16:creationId xmlns:a16="http://schemas.microsoft.com/office/drawing/2014/main" id="{EB0301D3-65DC-B643-8CEE-41EE582C1C4B}"/>
              </a:ext>
            </a:extLst>
          </p:cNvPr>
          <p:cNvSpPr>
            <a:spLocks noGrp="1"/>
          </p:cNvSpPr>
          <p:nvPr>
            <p:ph type="subTitle" idx="1"/>
          </p:nvPr>
        </p:nvSpPr>
        <p:spPr>
          <a:xfrm>
            <a:off x="300943" y="3602038"/>
            <a:ext cx="11510057" cy="1655762"/>
          </a:xfrm>
        </p:spPr>
        <p:txBody>
          <a:bodyPr/>
          <a:lstStyle>
            <a:lvl1pPr marL="0" indent="0" algn="l">
              <a:buNone/>
              <a:defRPr sz="2400" b="0" i="0">
                <a:solidFill>
                  <a:schemeClr val="tx2"/>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Slide Number Placeholder 4">
            <a:extLst>
              <a:ext uri="{FF2B5EF4-FFF2-40B4-BE49-F238E27FC236}">
                <a16:creationId xmlns:a16="http://schemas.microsoft.com/office/drawing/2014/main" id="{9EBC6053-1E80-AC49-A58F-52896CA9C2E5}"/>
              </a:ext>
            </a:extLst>
          </p:cNvPr>
          <p:cNvSpPr>
            <a:spLocks noGrp="1"/>
          </p:cNvSpPr>
          <p:nvPr>
            <p:ph type="sldNum" sz="quarter" idx="4"/>
          </p:nvPr>
        </p:nvSpPr>
        <p:spPr>
          <a:xfrm>
            <a:off x="11142482" y="6428541"/>
            <a:ext cx="668518" cy="317873"/>
          </a:xfrm>
          <a:prstGeom prst="rect">
            <a:avLst/>
          </a:prstGeom>
        </p:spPr>
        <p:txBody>
          <a:bodyPr vert="horz" lIns="91440" tIns="45720" rIns="91440" bIns="45720" rtlCol="0" anchor="ctr"/>
          <a:lstStyle>
            <a:lvl1pPr algn="r">
              <a:defRPr sz="800" b="0" i="0">
                <a:solidFill>
                  <a:schemeClr val="tx2"/>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sp>
        <p:nvSpPr>
          <p:cNvPr id="8" name="Rectangle 7">
            <a:extLst>
              <a:ext uri="{FF2B5EF4-FFF2-40B4-BE49-F238E27FC236}">
                <a16:creationId xmlns:a16="http://schemas.microsoft.com/office/drawing/2014/main" id="{E895B23D-C0F9-4245-89A1-90E3371F80C6}"/>
              </a:ext>
            </a:extLst>
          </p:cNvPr>
          <p:cNvSpPr/>
          <p:nvPr userDrawn="1"/>
        </p:nvSpPr>
        <p:spPr>
          <a:xfrm>
            <a:off x="5781010" y="6479756"/>
            <a:ext cx="629981" cy="215444"/>
          </a:xfrm>
          <a:prstGeom prst="rect">
            <a:avLst/>
          </a:prstGeom>
        </p:spPr>
        <p:txBody>
          <a:bodyPr wrap="none" lIns="0" rIns="0">
            <a:spAutoFit/>
          </a:bodyPr>
          <a:lstStyle/>
          <a:p>
            <a:pPr algn="r"/>
            <a:r>
              <a:rPr lang="en-US" sz="800" b="0" i="0">
                <a:solidFill>
                  <a:schemeClr val="tx2"/>
                </a:solidFill>
                <a:latin typeface="Gotham Book" pitchFamily="2" charset="0"/>
                <a:ea typeface="Helvetica Neue" panose="02000503000000020004" pitchFamily="2" charset="0"/>
                <a:cs typeface="Gotham Book" pitchFamily="2" charset="0"/>
              </a:rPr>
              <a:t>Confidential</a:t>
            </a:r>
          </a:p>
        </p:txBody>
      </p:sp>
      <p:pic>
        <p:nvPicPr>
          <p:cNvPr id="3" name="Picture 2">
            <a:extLst>
              <a:ext uri="{FF2B5EF4-FFF2-40B4-BE49-F238E27FC236}">
                <a16:creationId xmlns:a16="http://schemas.microsoft.com/office/drawing/2014/main" id="{3977F609-A898-88A6-15A3-AABF316B5898}"/>
              </a:ext>
            </a:extLst>
          </p:cNvPr>
          <p:cNvPicPr>
            <a:picLocks noChangeAspect="1"/>
          </p:cNvPicPr>
          <p:nvPr userDrawn="1"/>
        </p:nvPicPr>
        <p:blipFill>
          <a:blip r:embed="rId2"/>
          <a:stretch>
            <a:fillRect/>
          </a:stretch>
        </p:blipFill>
        <p:spPr>
          <a:xfrm>
            <a:off x="354765" y="6450756"/>
            <a:ext cx="1547531" cy="247888"/>
          </a:xfrm>
          <a:prstGeom prst="rect">
            <a:avLst/>
          </a:prstGeom>
        </p:spPr>
      </p:pic>
    </p:spTree>
    <p:extLst>
      <p:ext uri="{BB962C8B-B14F-4D97-AF65-F5344CB8AC3E}">
        <p14:creationId xmlns:p14="http://schemas.microsoft.com/office/powerpoint/2010/main" val="1049121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bstract title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DFB820-37BF-014C-9823-8F8F63215F71}"/>
              </a:ext>
            </a:extLst>
          </p:cNvPr>
          <p:cNvPicPr>
            <a:picLocks noChangeAspect="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31CC3F84-BA40-5B41-852C-F9931F9247FD}"/>
              </a:ext>
            </a:extLst>
          </p:cNvPr>
          <p:cNvSpPr/>
          <p:nvPr userDrawn="1"/>
        </p:nvSpPr>
        <p:spPr>
          <a:xfrm>
            <a:off x="0" y="26670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23" name="Slide Number Placeholder 4">
            <a:extLst>
              <a:ext uri="{FF2B5EF4-FFF2-40B4-BE49-F238E27FC236}">
                <a16:creationId xmlns:a16="http://schemas.microsoft.com/office/drawing/2014/main" id="{FD982B07-113F-0542-866F-AB3CF0C733B2}"/>
              </a:ext>
            </a:extLst>
          </p:cNvPr>
          <p:cNvSpPr>
            <a:spLocks noGrp="1"/>
          </p:cNvSpPr>
          <p:nvPr>
            <p:ph type="sldNum" sz="quarter" idx="4"/>
          </p:nvPr>
        </p:nvSpPr>
        <p:spPr>
          <a:xfrm>
            <a:off x="11142482" y="6433991"/>
            <a:ext cx="668518" cy="317873"/>
          </a:xfrm>
          <a:prstGeom prst="rect">
            <a:avLst/>
          </a:prstGeom>
        </p:spPr>
        <p:txBody>
          <a:bodyPr vert="horz" lIns="91440" tIns="45720" rIns="91440" bIns="45720" rtlCol="0" anchor="ctr"/>
          <a:lstStyle>
            <a:lvl1pPr algn="r">
              <a:defRPr sz="800" b="0" i="0">
                <a:solidFill>
                  <a:schemeClr val="tx2"/>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sp>
        <p:nvSpPr>
          <p:cNvPr id="17" name="Rectangle 16">
            <a:extLst>
              <a:ext uri="{FF2B5EF4-FFF2-40B4-BE49-F238E27FC236}">
                <a16:creationId xmlns:a16="http://schemas.microsoft.com/office/drawing/2014/main" id="{581CB200-F4FD-5B48-9F0A-90842B33CB76}"/>
              </a:ext>
            </a:extLst>
          </p:cNvPr>
          <p:cNvSpPr/>
          <p:nvPr userDrawn="1"/>
        </p:nvSpPr>
        <p:spPr>
          <a:xfrm>
            <a:off x="5789025" y="6488302"/>
            <a:ext cx="613951" cy="215444"/>
          </a:xfrm>
          <a:prstGeom prst="rect">
            <a:avLst/>
          </a:prstGeom>
        </p:spPr>
        <p:txBody>
          <a:bodyPr wrap="none" lIns="0" rIns="0">
            <a:spAutoFit/>
          </a:bodyPr>
          <a:lstStyle/>
          <a:p>
            <a:pPr algn="r"/>
            <a:r>
              <a:rPr lang="en-US" sz="800" b="0" i="0">
                <a:solidFill>
                  <a:schemeClr val="tx2"/>
                </a:solidFill>
                <a:latin typeface="Gotham Book" pitchFamily="2" charset="0"/>
                <a:ea typeface="Helvetica Neue" panose="02000503000000020004" pitchFamily="2" charset="0"/>
                <a:cs typeface="Gotham Book" pitchFamily="2" charset="0"/>
              </a:rPr>
              <a:t>Confidential</a:t>
            </a:r>
          </a:p>
        </p:txBody>
      </p:sp>
      <p:sp>
        <p:nvSpPr>
          <p:cNvPr id="11" name="Title 1">
            <a:extLst>
              <a:ext uri="{FF2B5EF4-FFF2-40B4-BE49-F238E27FC236}">
                <a16:creationId xmlns:a16="http://schemas.microsoft.com/office/drawing/2014/main" id="{987B2919-9765-AA44-BD31-6E97C9809D63}"/>
              </a:ext>
            </a:extLst>
          </p:cNvPr>
          <p:cNvSpPr>
            <a:spLocks noGrp="1"/>
          </p:cNvSpPr>
          <p:nvPr>
            <p:ph type="ctrTitle"/>
          </p:nvPr>
        </p:nvSpPr>
        <p:spPr>
          <a:xfrm>
            <a:off x="342900" y="1122363"/>
            <a:ext cx="11468100" cy="2387600"/>
          </a:xfrm>
        </p:spPr>
        <p:txBody>
          <a:bodyPr anchor="b"/>
          <a:lstStyle>
            <a:lvl1pPr algn="l">
              <a:defRPr sz="6000" b="0" i="0">
                <a:solidFill>
                  <a:schemeClr val="tx2"/>
                </a:solidFill>
                <a:latin typeface="+mj-lt"/>
              </a:defRPr>
            </a:lvl1pPr>
          </a:lstStyle>
          <a:p>
            <a:r>
              <a:rPr lang="en-US"/>
              <a:t>Click to edit Master title style</a:t>
            </a:r>
          </a:p>
        </p:txBody>
      </p:sp>
      <p:sp>
        <p:nvSpPr>
          <p:cNvPr id="13" name="Subtitle 2">
            <a:extLst>
              <a:ext uri="{FF2B5EF4-FFF2-40B4-BE49-F238E27FC236}">
                <a16:creationId xmlns:a16="http://schemas.microsoft.com/office/drawing/2014/main" id="{62D9D6B5-F869-B847-A410-A6E234882C90}"/>
              </a:ext>
            </a:extLst>
          </p:cNvPr>
          <p:cNvSpPr>
            <a:spLocks noGrp="1"/>
          </p:cNvSpPr>
          <p:nvPr>
            <p:ph type="subTitle" idx="1"/>
          </p:nvPr>
        </p:nvSpPr>
        <p:spPr>
          <a:xfrm>
            <a:off x="342900" y="3602038"/>
            <a:ext cx="11468100" cy="1655762"/>
          </a:xfrm>
        </p:spPr>
        <p:txBody>
          <a:bodyPr/>
          <a:lstStyle>
            <a:lvl1pPr marL="0" indent="0" algn="l">
              <a:buNone/>
              <a:defRPr sz="2400" b="0" i="0">
                <a:solidFill>
                  <a:schemeClr val="tx2"/>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2" name="Picture 1">
            <a:extLst>
              <a:ext uri="{FF2B5EF4-FFF2-40B4-BE49-F238E27FC236}">
                <a16:creationId xmlns:a16="http://schemas.microsoft.com/office/drawing/2014/main" id="{9E1B8FBD-C3E8-CA0E-C61E-58E57D31D0FE}"/>
              </a:ext>
            </a:extLst>
          </p:cNvPr>
          <p:cNvPicPr>
            <a:picLocks noChangeAspect="1"/>
          </p:cNvPicPr>
          <p:nvPr userDrawn="1"/>
        </p:nvPicPr>
        <p:blipFill>
          <a:blip r:embed="rId3"/>
          <a:stretch>
            <a:fillRect/>
          </a:stretch>
        </p:blipFill>
        <p:spPr>
          <a:xfrm>
            <a:off x="347675" y="6450756"/>
            <a:ext cx="1547531" cy="247888"/>
          </a:xfrm>
          <a:prstGeom prst="rect">
            <a:avLst/>
          </a:prstGeom>
        </p:spPr>
      </p:pic>
    </p:spTree>
    <p:extLst>
      <p:ext uri="{BB962C8B-B14F-4D97-AF65-F5344CB8AC3E}">
        <p14:creationId xmlns:p14="http://schemas.microsoft.com/office/powerpoint/2010/main" val="3726863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k Grey Title Slid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044-FC0A-B84F-AD6B-FF4634952DB6}"/>
              </a:ext>
            </a:extLst>
          </p:cNvPr>
          <p:cNvSpPr>
            <a:spLocks noGrp="1"/>
          </p:cNvSpPr>
          <p:nvPr>
            <p:ph type="ctrTitle"/>
          </p:nvPr>
        </p:nvSpPr>
        <p:spPr>
          <a:xfrm>
            <a:off x="277792" y="1122363"/>
            <a:ext cx="10486664" cy="2387600"/>
          </a:xfrm>
        </p:spPr>
        <p:txBody>
          <a:bodyPr anchor="b"/>
          <a:lstStyle>
            <a:lvl1pPr algn="l">
              <a:defRPr sz="6000" b="0" i="0">
                <a:solidFill>
                  <a:schemeClr val="tx2"/>
                </a:solidFill>
                <a:latin typeface="+mj-lt"/>
              </a:defRPr>
            </a:lvl1pPr>
          </a:lstStyle>
          <a:p>
            <a:r>
              <a:rPr lang="en-US"/>
              <a:t>Click to edit Master title style</a:t>
            </a:r>
          </a:p>
        </p:txBody>
      </p:sp>
      <p:sp>
        <p:nvSpPr>
          <p:cNvPr id="12" name="Subtitle 2">
            <a:extLst>
              <a:ext uri="{FF2B5EF4-FFF2-40B4-BE49-F238E27FC236}">
                <a16:creationId xmlns:a16="http://schemas.microsoft.com/office/drawing/2014/main" id="{EB0301D3-65DC-B643-8CEE-41EE582C1C4B}"/>
              </a:ext>
            </a:extLst>
          </p:cNvPr>
          <p:cNvSpPr>
            <a:spLocks noGrp="1"/>
          </p:cNvSpPr>
          <p:nvPr>
            <p:ph type="subTitle" idx="1"/>
          </p:nvPr>
        </p:nvSpPr>
        <p:spPr>
          <a:xfrm>
            <a:off x="300942" y="3602038"/>
            <a:ext cx="11521633" cy="1655762"/>
          </a:xfrm>
        </p:spPr>
        <p:txBody>
          <a:bodyPr/>
          <a:lstStyle>
            <a:lvl1pPr marL="0" indent="0" algn="l">
              <a:buNone/>
              <a:defRPr sz="2400" b="0" i="0">
                <a:solidFill>
                  <a:schemeClr val="tx2"/>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4B3D456D-69B6-354D-88F8-E92220B16645}"/>
              </a:ext>
            </a:extLst>
          </p:cNvPr>
          <p:cNvSpPr/>
          <p:nvPr userDrawn="1"/>
        </p:nvSpPr>
        <p:spPr>
          <a:xfrm>
            <a:off x="5781010" y="6479756"/>
            <a:ext cx="629981" cy="215444"/>
          </a:xfrm>
          <a:prstGeom prst="rect">
            <a:avLst/>
          </a:prstGeom>
        </p:spPr>
        <p:txBody>
          <a:bodyPr wrap="none" lIns="0" rIns="0">
            <a:spAutoFit/>
          </a:bodyPr>
          <a:lstStyle/>
          <a:p>
            <a:pPr algn="r"/>
            <a:r>
              <a:rPr lang="en-US" sz="800" b="0" i="0">
                <a:solidFill>
                  <a:schemeClr val="tx2"/>
                </a:solidFill>
                <a:latin typeface="Gotham Book" pitchFamily="2" charset="0"/>
                <a:ea typeface="Helvetica Neue" panose="02000503000000020004" pitchFamily="2" charset="0"/>
                <a:cs typeface="Gotham Book" pitchFamily="2" charset="0"/>
              </a:rPr>
              <a:t>Confidential</a:t>
            </a:r>
          </a:p>
        </p:txBody>
      </p:sp>
      <p:sp>
        <p:nvSpPr>
          <p:cNvPr id="10" name="Slide Number Placeholder 4">
            <a:extLst>
              <a:ext uri="{FF2B5EF4-FFF2-40B4-BE49-F238E27FC236}">
                <a16:creationId xmlns:a16="http://schemas.microsoft.com/office/drawing/2014/main" id="{CCEDE22A-D2E7-6643-A473-A683F2F16175}"/>
              </a:ext>
            </a:extLst>
          </p:cNvPr>
          <p:cNvSpPr>
            <a:spLocks noGrp="1"/>
          </p:cNvSpPr>
          <p:nvPr>
            <p:ph type="sldNum" sz="quarter" idx="4"/>
          </p:nvPr>
        </p:nvSpPr>
        <p:spPr>
          <a:xfrm>
            <a:off x="11142482" y="6428541"/>
            <a:ext cx="668518" cy="317873"/>
          </a:xfrm>
          <a:prstGeom prst="rect">
            <a:avLst/>
          </a:prstGeom>
        </p:spPr>
        <p:txBody>
          <a:bodyPr vert="horz" lIns="91440" tIns="45720" rIns="91440" bIns="45720" rtlCol="0" anchor="ctr"/>
          <a:lstStyle>
            <a:lvl1pPr algn="r">
              <a:defRPr sz="800" b="0" i="0">
                <a:solidFill>
                  <a:schemeClr val="tx2"/>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cxnSp>
        <p:nvCxnSpPr>
          <p:cNvPr id="13" name="Straight Connector 12">
            <a:extLst>
              <a:ext uri="{FF2B5EF4-FFF2-40B4-BE49-F238E27FC236}">
                <a16:creationId xmlns:a16="http://schemas.microsoft.com/office/drawing/2014/main" id="{6AA0A24C-2CE6-324C-9049-256B0880D6B2}"/>
              </a:ext>
            </a:extLst>
          </p:cNvPr>
          <p:cNvCxnSpPr>
            <a:cxnSpLocks/>
          </p:cNvCxnSpPr>
          <p:nvPr userDrawn="1"/>
        </p:nvCxnSpPr>
        <p:spPr>
          <a:xfrm>
            <a:off x="374052" y="3575233"/>
            <a:ext cx="11436948" cy="616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E42D146-F4E4-E373-2A21-B49B8DE3DADE}"/>
              </a:ext>
            </a:extLst>
          </p:cNvPr>
          <p:cNvPicPr>
            <a:picLocks noChangeAspect="1"/>
          </p:cNvPicPr>
          <p:nvPr userDrawn="1"/>
        </p:nvPicPr>
        <p:blipFill>
          <a:blip r:embed="rId2"/>
          <a:stretch>
            <a:fillRect/>
          </a:stretch>
        </p:blipFill>
        <p:spPr>
          <a:xfrm>
            <a:off x="354765" y="6450756"/>
            <a:ext cx="1547531" cy="247888"/>
          </a:xfrm>
          <a:prstGeom prst="rect">
            <a:avLst/>
          </a:prstGeom>
        </p:spPr>
      </p:pic>
    </p:spTree>
    <p:extLst>
      <p:ext uri="{BB962C8B-B14F-4D97-AF65-F5344CB8AC3E}">
        <p14:creationId xmlns:p14="http://schemas.microsoft.com/office/powerpoint/2010/main" val="14521449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lue 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044-FC0A-B84F-AD6B-FF4634952DB6}"/>
              </a:ext>
            </a:extLst>
          </p:cNvPr>
          <p:cNvSpPr>
            <a:spLocks noGrp="1"/>
          </p:cNvSpPr>
          <p:nvPr>
            <p:ph type="ctrTitle"/>
          </p:nvPr>
        </p:nvSpPr>
        <p:spPr>
          <a:xfrm>
            <a:off x="342900" y="1122363"/>
            <a:ext cx="10421556" cy="2387600"/>
          </a:xfrm>
        </p:spPr>
        <p:txBody>
          <a:bodyPr anchor="b"/>
          <a:lstStyle>
            <a:lvl1pPr algn="l">
              <a:defRPr sz="6000" b="0" i="0">
                <a:solidFill>
                  <a:schemeClr val="tx2"/>
                </a:solidFill>
                <a:latin typeface="+mj-lt"/>
              </a:defRPr>
            </a:lvl1pPr>
          </a:lstStyle>
          <a:p>
            <a:r>
              <a:rPr lang="en-US"/>
              <a:t>Click to edit Master title style</a:t>
            </a:r>
          </a:p>
        </p:txBody>
      </p:sp>
      <p:cxnSp>
        <p:nvCxnSpPr>
          <p:cNvPr id="11" name="Straight Connector 10">
            <a:extLst>
              <a:ext uri="{FF2B5EF4-FFF2-40B4-BE49-F238E27FC236}">
                <a16:creationId xmlns:a16="http://schemas.microsoft.com/office/drawing/2014/main" id="{87A3EA03-58EC-0248-BC10-3FDF9CBDDF77}"/>
              </a:ext>
            </a:extLst>
          </p:cNvPr>
          <p:cNvCxnSpPr/>
          <p:nvPr userDrawn="1"/>
        </p:nvCxnSpPr>
        <p:spPr>
          <a:xfrm>
            <a:off x="407505" y="3508327"/>
            <a:ext cx="1137367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Subtitle 2">
            <a:extLst>
              <a:ext uri="{FF2B5EF4-FFF2-40B4-BE49-F238E27FC236}">
                <a16:creationId xmlns:a16="http://schemas.microsoft.com/office/drawing/2014/main" id="{EB0301D3-65DC-B643-8CEE-41EE582C1C4B}"/>
              </a:ext>
            </a:extLst>
          </p:cNvPr>
          <p:cNvSpPr>
            <a:spLocks noGrp="1"/>
          </p:cNvSpPr>
          <p:nvPr>
            <p:ph type="subTitle" idx="1"/>
          </p:nvPr>
        </p:nvSpPr>
        <p:spPr>
          <a:xfrm>
            <a:off x="342900" y="3602038"/>
            <a:ext cx="11479675" cy="1655762"/>
          </a:xfrm>
        </p:spPr>
        <p:txBody>
          <a:bodyPr/>
          <a:lstStyle>
            <a:lvl1pPr marL="0" indent="0" algn="l">
              <a:buNone/>
              <a:defRPr sz="2400" b="0" i="0">
                <a:solidFill>
                  <a:schemeClr val="tx2"/>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4B3D456D-69B6-354D-88F8-E92220B16645}"/>
              </a:ext>
            </a:extLst>
          </p:cNvPr>
          <p:cNvSpPr/>
          <p:nvPr userDrawn="1"/>
        </p:nvSpPr>
        <p:spPr>
          <a:xfrm>
            <a:off x="5781010" y="6479756"/>
            <a:ext cx="629981" cy="215444"/>
          </a:xfrm>
          <a:prstGeom prst="rect">
            <a:avLst/>
          </a:prstGeom>
        </p:spPr>
        <p:txBody>
          <a:bodyPr wrap="none" lIns="0" rIns="0">
            <a:spAutoFit/>
          </a:bodyPr>
          <a:lstStyle/>
          <a:p>
            <a:pPr algn="r"/>
            <a:r>
              <a:rPr lang="en-US" sz="800" b="0" i="0">
                <a:solidFill>
                  <a:schemeClr val="tx2"/>
                </a:solidFill>
                <a:latin typeface="Gotham Book" pitchFamily="2" charset="0"/>
                <a:ea typeface="Helvetica Neue" panose="02000503000000020004" pitchFamily="2" charset="0"/>
                <a:cs typeface="Gotham Book" pitchFamily="2" charset="0"/>
              </a:rPr>
              <a:t>Confidential</a:t>
            </a:r>
          </a:p>
        </p:txBody>
      </p:sp>
      <p:sp>
        <p:nvSpPr>
          <p:cNvPr id="10" name="Slide Number Placeholder 4">
            <a:extLst>
              <a:ext uri="{FF2B5EF4-FFF2-40B4-BE49-F238E27FC236}">
                <a16:creationId xmlns:a16="http://schemas.microsoft.com/office/drawing/2014/main" id="{CCEDE22A-D2E7-6643-A473-A683F2F16175}"/>
              </a:ext>
            </a:extLst>
          </p:cNvPr>
          <p:cNvSpPr>
            <a:spLocks noGrp="1"/>
          </p:cNvSpPr>
          <p:nvPr>
            <p:ph type="sldNum" sz="quarter" idx="4"/>
          </p:nvPr>
        </p:nvSpPr>
        <p:spPr>
          <a:xfrm>
            <a:off x="11142482" y="6414318"/>
            <a:ext cx="668518" cy="317873"/>
          </a:xfrm>
          <a:prstGeom prst="rect">
            <a:avLst/>
          </a:prstGeom>
        </p:spPr>
        <p:txBody>
          <a:bodyPr vert="horz" lIns="91440" tIns="45720" rIns="91440" bIns="45720" rtlCol="0" anchor="ctr"/>
          <a:lstStyle>
            <a:lvl1pPr algn="r">
              <a:defRPr sz="800" b="0" i="0">
                <a:solidFill>
                  <a:schemeClr val="tx2"/>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pic>
        <p:nvPicPr>
          <p:cNvPr id="4" name="Picture 3">
            <a:extLst>
              <a:ext uri="{FF2B5EF4-FFF2-40B4-BE49-F238E27FC236}">
                <a16:creationId xmlns:a16="http://schemas.microsoft.com/office/drawing/2014/main" id="{D190ED3C-DF29-258B-4CAF-E5DC28BFD61F}"/>
              </a:ext>
            </a:extLst>
          </p:cNvPr>
          <p:cNvPicPr>
            <a:picLocks noChangeAspect="1"/>
          </p:cNvPicPr>
          <p:nvPr userDrawn="1"/>
        </p:nvPicPr>
        <p:blipFill>
          <a:blip r:embed="rId2"/>
          <a:stretch>
            <a:fillRect/>
          </a:stretch>
        </p:blipFill>
        <p:spPr>
          <a:xfrm>
            <a:off x="354765" y="6450756"/>
            <a:ext cx="1547531" cy="247888"/>
          </a:xfrm>
          <a:prstGeom prst="rect">
            <a:avLst/>
          </a:prstGeom>
        </p:spPr>
      </p:pic>
    </p:spTree>
    <p:extLst>
      <p:ext uri="{BB962C8B-B14F-4D97-AF65-F5344CB8AC3E}">
        <p14:creationId xmlns:p14="http://schemas.microsoft.com/office/powerpoint/2010/main" val="35372021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Abstract title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DFB820-37BF-014C-9823-8F8F63215F71}"/>
              </a:ext>
            </a:extLst>
          </p:cNvPr>
          <p:cNvPicPr>
            <a:picLocks noChangeAspect="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31CC3F84-BA40-5B41-852C-F9931F9247FD}"/>
              </a:ext>
            </a:extLst>
          </p:cNvPr>
          <p:cNvSpPr/>
          <p:nvPr userDrawn="1"/>
        </p:nvSpPr>
        <p:spPr>
          <a:xfrm>
            <a:off x="0" y="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23" name="Slide Number Placeholder 4">
            <a:extLst>
              <a:ext uri="{FF2B5EF4-FFF2-40B4-BE49-F238E27FC236}">
                <a16:creationId xmlns:a16="http://schemas.microsoft.com/office/drawing/2014/main" id="{FD982B07-113F-0542-866F-AB3CF0C733B2}"/>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
        <p:nvSpPr>
          <p:cNvPr id="17" name="Rectangle 16">
            <a:extLst>
              <a:ext uri="{FF2B5EF4-FFF2-40B4-BE49-F238E27FC236}">
                <a16:creationId xmlns:a16="http://schemas.microsoft.com/office/drawing/2014/main" id="{581CB200-F4FD-5B48-9F0A-90842B33CB76}"/>
              </a:ext>
            </a:extLst>
          </p:cNvPr>
          <p:cNvSpPr/>
          <p:nvPr userDrawn="1"/>
        </p:nvSpPr>
        <p:spPr>
          <a:xfrm>
            <a:off x="5781010" y="6479756"/>
            <a:ext cx="629981" cy="215444"/>
          </a:xfrm>
          <a:prstGeom prst="rect">
            <a:avLst/>
          </a:prstGeom>
        </p:spPr>
        <p:txBody>
          <a:bodyPr wrap="none" lIns="0" rIns="0">
            <a:spAutoFit/>
          </a:bodyPr>
          <a:lstStyle/>
          <a:p>
            <a:pPr algn="r"/>
            <a:r>
              <a:rPr lang="en-US" sz="800" b="0" i="0">
                <a:solidFill>
                  <a:schemeClr val="tx2"/>
                </a:solidFill>
                <a:latin typeface="Gotham Book" pitchFamily="2" charset="0"/>
                <a:ea typeface="Helvetica Neue" panose="02000503000000020004" pitchFamily="2" charset="0"/>
                <a:cs typeface="Gotham Book" pitchFamily="2" charset="0"/>
              </a:rPr>
              <a:t>Confidential</a:t>
            </a:r>
          </a:p>
        </p:txBody>
      </p:sp>
      <p:sp>
        <p:nvSpPr>
          <p:cNvPr id="11" name="Title 1">
            <a:extLst>
              <a:ext uri="{FF2B5EF4-FFF2-40B4-BE49-F238E27FC236}">
                <a16:creationId xmlns:a16="http://schemas.microsoft.com/office/drawing/2014/main" id="{987B2919-9765-AA44-BD31-6E97C9809D63}"/>
              </a:ext>
            </a:extLst>
          </p:cNvPr>
          <p:cNvSpPr>
            <a:spLocks noGrp="1"/>
          </p:cNvSpPr>
          <p:nvPr>
            <p:ph type="ctrTitle"/>
          </p:nvPr>
        </p:nvSpPr>
        <p:spPr>
          <a:xfrm>
            <a:off x="277792" y="1122363"/>
            <a:ext cx="11533208" cy="2387600"/>
          </a:xfrm>
        </p:spPr>
        <p:txBody>
          <a:bodyPr anchor="b"/>
          <a:lstStyle>
            <a:lvl1pPr algn="l">
              <a:defRPr sz="6000" b="0" i="0">
                <a:solidFill>
                  <a:schemeClr val="tx2"/>
                </a:solidFill>
                <a:latin typeface="+mj-lt"/>
              </a:defRPr>
            </a:lvl1pPr>
          </a:lstStyle>
          <a:p>
            <a:r>
              <a:rPr lang="en-US"/>
              <a:t>Click to edit Master title style</a:t>
            </a:r>
          </a:p>
        </p:txBody>
      </p:sp>
      <p:sp>
        <p:nvSpPr>
          <p:cNvPr id="13" name="Subtitle 2">
            <a:extLst>
              <a:ext uri="{FF2B5EF4-FFF2-40B4-BE49-F238E27FC236}">
                <a16:creationId xmlns:a16="http://schemas.microsoft.com/office/drawing/2014/main" id="{62D9D6B5-F869-B847-A410-A6E234882C90}"/>
              </a:ext>
            </a:extLst>
          </p:cNvPr>
          <p:cNvSpPr>
            <a:spLocks noGrp="1"/>
          </p:cNvSpPr>
          <p:nvPr>
            <p:ph type="subTitle" idx="1"/>
          </p:nvPr>
        </p:nvSpPr>
        <p:spPr>
          <a:xfrm>
            <a:off x="300943" y="3602038"/>
            <a:ext cx="11510057" cy="1655762"/>
          </a:xfrm>
        </p:spPr>
        <p:txBody>
          <a:bodyPr/>
          <a:lstStyle>
            <a:lvl1pPr marL="0" indent="0" algn="l">
              <a:buNone/>
              <a:defRPr sz="2400" b="0" i="0">
                <a:solidFill>
                  <a:schemeClr val="tx2"/>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2" name="Picture 1">
            <a:extLst>
              <a:ext uri="{FF2B5EF4-FFF2-40B4-BE49-F238E27FC236}">
                <a16:creationId xmlns:a16="http://schemas.microsoft.com/office/drawing/2014/main" id="{389F8B7E-B675-8DE3-4CBC-5DF7B5713844}"/>
              </a:ext>
            </a:extLst>
          </p:cNvPr>
          <p:cNvPicPr>
            <a:picLocks noChangeAspect="1"/>
          </p:cNvPicPr>
          <p:nvPr userDrawn="1"/>
        </p:nvPicPr>
        <p:blipFill>
          <a:blip r:embed="rId3"/>
          <a:stretch>
            <a:fillRect/>
          </a:stretch>
        </p:blipFill>
        <p:spPr>
          <a:xfrm>
            <a:off x="354765" y="6450756"/>
            <a:ext cx="1547531" cy="247888"/>
          </a:xfrm>
          <a:prstGeom prst="rect">
            <a:avLst/>
          </a:prstGeom>
        </p:spPr>
      </p:pic>
    </p:spTree>
    <p:extLst>
      <p:ext uri="{BB962C8B-B14F-4D97-AF65-F5344CB8AC3E}">
        <p14:creationId xmlns:p14="http://schemas.microsoft.com/office/powerpoint/2010/main" val="13498996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White Divi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381000" y="1662676"/>
            <a:ext cx="11430000" cy="2967037"/>
          </a:xfrm>
        </p:spPr>
        <p:txBody>
          <a:bodyPr anchor="ctr">
            <a:noAutofit/>
          </a:bodyPr>
          <a:lstStyle>
            <a:lvl1pPr marL="0" indent="0" algn="ctr">
              <a:buNone/>
              <a:defRPr sz="6000" b="0" i="0">
                <a:solidFill>
                  <a:schemeClr val="tx1"/>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10" name="Slide Number Placeholder 4">
            <a:extLst>
              <a:ext uri="{FF2B5EF4-FFF2-40B4-BE49-F238E27FC236}">
                <a16:creationId xmlns:a16="http://schemas.microsoft.com/office/drawing/2014/main" id="{520A7835-7CAC-DF48-9F27-D4767F85D5EF}"/>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113296316"/>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Lt Grey Divider">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381000" y="1664208"/>
            <a:ext cx="11430000" cy="2967037"/>
          </a:xfrm>
        </p:spPr>
        <p:txBody>
          <a:bodyPr anchor="ctr">
            <a:noAutofit/>
          </a:bodyPr>
          <a:lstStyle>
            <a:lvl1pPr marL="0" indent="0" algn="ctr">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8" name="Rectangle 7">
            <a:extLst>
              <a:ext uri="{FF2B5EF4-FFF2-40B4-BE49-F238E27FC236}">
                <a16:creationId xmlns:a16="http://schemas.microsoft.com/office/drawing/2014/main" id="{CA5EDF27-4185-8943-864A-D499C4931E7C}"/>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bg1"/>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sp>
        <p:nvSpPr>
          <p:cNvPr id="6" name="Rectangle 5">
            <a:extLst>
              <a:ext uri="{FF2B5EF4-FFF2-40B4-BE49-F238E27FC236}">
                <a16:creationId xmlns:a16="http://schemas.microsoft.com/office/drawing/2014/main" id="{79C71864-D248-0F4F-8F53-B171C4A2F67B}"/>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7" name="Picture 6">
            <a:extLst>
              <a:ext uri="{FF2B5EF4-FFF2-40B4-BE49-F238E27FC236}">
                <a16:creationId xmlns:a16="http://schemas.microsoft.com/office/drawing/2014/main" id="{7BEF007C-7A32-9646-BEDC-FDCABE0B9864}"/>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9" name="Slide Number Placeholder 4">
            <a:extLst>
              <a:ext uri="{FF2B5EF4-FFF2-40B4-BE49-F238E27FC236}">
                <a16:creationId xmlns:a16="http://schemas.microsoft.com/office/drawing/2014/main" id="{B3C3088F-C749-C041-931C-174613F06F36}"/>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081058187"/>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k Grey Divider">
    <p:bg>
      <p:bgPr>
        <a:solidFill>
          <a:schemeClr val="accent4"/>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381000" y="1662679"/>
            <a:ext cx="11430000" cy="2967037"/>
          </a:xfrm>
        </p:spPr>
        <p:txBody>
          <a:bodyPr anchor="ctr">
            <a:noAutofit/>
          </a:bodyPr>
          <a:lstStyle>
            <a:lvl1pPr marL="0" indent="0" algn="ctr">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12" name="Rectangle 11">
            <a:extLst>
              <a:ext uri="{FF2B5EF4-FFF2-40B4-BE49-F238E27FC236}">
                <a16:creationId xmlns:a16="http://schemas.microsoft.com/office/drawing/2014/main" id="{0DA1393E-7B0C-154E-9555-36AFD887B946}"/>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6" name="Picture 5">
            <a:extLst>
              <a:ext uri="{FF2B5EF4-FFF2-40B4-BE49-F238E27FC236}">
                <a16:creationId xmlns:a16="http://schemas.microsoft.com/office/drawing/2014/main" id="{663BA7EB-65C4-774D-8133-3B07AA97A4BC}"/>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7" name="Slide Number Placeholder 4">
            <a:extLst>
              <a:ext uri="{FF2B5EF4-FFF2-40B4-BE49-F238E27FC236}">
                <a16:creationId xmlns:a16="http://schemas.microsoft.com/office/drawing/2014/main" id="{C09F474C-4B66-2C44-B46D-F0A4549E64D2}"/>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790384974"/>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Reverse Blue Divider">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381000" y="1664208"/>
            <a:ext cx="11430000" cy="2967037"/>
          </a:xfrm>
        </p:spPr>
        <p:txBody>
          <a:bodyPr anchor="ctr">
            <a:noAutofit/>
          </a:bodyPr>
          <a:lstStyle>
            <a:lvl1pPr marL="0" indent="0" algn="ctr">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8" name="Rectangle 7">
            <a:extLst>
              <a:ext uri="{FF2B5EF4-FFF2-40B4-BE49-F238E27FC236}">
                <a16:creationId xmlns:a16="http://schemas.microsoft.com/office/drawing/2014/main" id="{CA5EDF27-4185-8943-864A-D499C4931E7C}"/>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bg1"/>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sp>
        <p:nvSpPr>
          <p:cNvPr id="6" name="Rectangle 5">
            <a:extLst>
              <a:ext uri="{FF2B5EF4-FFF2-40B4-BE49-F238E27FC236}">
                <a16:creationId xmlns:a16="http://schemas.microsoft.com/office/drawing/2014/main" id="{79C71864-D248-0F4F-8F53-B171C4A2F67B}"/>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7" name="Picture 6">
            <a:extLst>
              <a:ext uri="{FF2B5EF4-FFF2-40B4-BE49-F238E27FC236}">
                <a16:creationId xmlns:a16="http://schemas.microsoft.com/office/drawing/2014/main" id="{7BEF007C-7A32-9646-BEDC-FDCABE0B9864}"/>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9" name="Slide Number Placeholder 4">
            <a:extLst>
              <a:ext uri="{FF2B5EF4-FFF2-40B4-BE49-F238E27FC236}">
                <a16:creationId xmlns:a16="http://schemas.microsoft.com/office/drawing/2014/main" id="{2209ED04-3C60-E946-A07E-F414F2F56372}"/>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324522209"/>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atacomm Divider">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1624CD-5861-2847-B471-08DDBD6238ED}"/>
              </a:ext>
            </a:extLst>
          </p:cNvPr>
          <p:cNvPicPr>
            <a:picLocks noChangeAspect="1"/>
          </p:cNvPicPr>
          <p:nvPr userDrawn="1"/>
        </p:nvPicPr>
        <p:blipFill rotWithShape="1">
          <a:blip r:embed="rId2"/>
          <a:srcRect b="25000"/>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1654FBD1-60E0-CD42-BECE-2982DB72370F}"/>
              </a:ext>
            </a:extLst>
          </p:cNvPr>
          <p:cNvSpPr/>
          <p:nvPr userDrawn="1"/>
        </p:nvSpPr>
        <p:spPr>
          <a:xfrm>
            <a:off x="0" y="-270522"/>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268941" y="1662676"/>
            <a:ext cx="11542059" cy="2967037"/>
          </a:xfrm>
        </p:spPr>
        <p:txBody>
          <a:bodyPr anchor="ctr">
            <a:noAutofit/>
          </a:bodyPr>
          <a:lstStyle>
            <a:lvl1pPr marL="0" indent="0" algn="l">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6" name="Rectangle 5">
            <a:extLst>
              <a:ext uri="{FF2B5EF4-FFF2-40B4-BE49-F238E27FC236}">
                <a16:creationId xmlns:a16="http://schemas.microsoft.com/office/drawing/2014/main" id="{63BEBB6B-5759-B646-8C7B-471E7F1866BD}"/>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9" name="Picture 8">
            <a:extLst>
              <a:ext uri="{FF2B5EF4-FFF2-40B4-BE49-F238E27FC236}">
                <a16:creationId xmlns:a16="http://schemas.microsoft.com/office/drawing/2014/main" id="{5BB38812-BABF-9B4C-BC56-1638C1188822}"/>
              </a:ext>
            </a:extLst>
          </p:cNvPr>
          <p:cNvPicPr>
            <a:picLocks noChangeAspect="1"/>
          </p:cNvPicPr>
          <p:nvPr userDrawn="1"/>
        </p:nvPicPr>
        <p:blipFill>
          <a:blip r:embed="rId3"/>
          <a:stretch>
            <a:fillRect/>
          </a:stretch>
        </p:blipFill>
        <p:spPr>
          <a:xfrm>
            <a:off x="392394" y="6393180"/>
            <a:ext cx="2156532" cy="345439"/>
          </a:xfrm>
          <a:prstGeom prst="rect">
            <a:avLst/>
          </a:prstGeom>
        </p:spPr>
      </p:pic>
      <p:cxnSp>
        <p:nvCxnSpPr>
          <p:cNvPr id="8" name="Straight Connector 7">
            <a:extLst>
              <a:ext uri="{FF2B5EF4-FFF2-40B4-BE49-F238E27FC236}">
                <a16:creationId xmlns:a16="http://schemas.microsoft.com/office/drawing/2014/main" id="{77DE621B-4817-AB4E-A284-5EED50AD4639}"/>
              </a:ext>
            </a:extLst>
          </p:cNvPr>
          <p:cNvCxnSpPr/>
          <p:nvPr userDrawn="1"/>
        </p:nvCxnSpPr>
        <p:spPr>
          <a:xfrm>
            <a:off x="381000" y="3588096"/>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11" name="Slide Number Placeholder 4">
            <a:extLst>
              <a:ext uri="{FF2B5EF4-FFF2-40B4-BE49-F238E27FC236}">
                <a16:creationId xmlns:a16="http://schemas.microsoft.com/office/drawing/2014/main" id="{D5497CA0-6D5A-9A44-BB6B-7A811220E2F4}"/>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661550082"/>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E Divider">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6EA4752-DD4A-C949-B6E3-77035BE7DB95}"/>
              </a:ext>
            </a:extLst>
          </p:cNvPr>
          <p:cNvPicPr>
            <a:picLocks noChangeAspect="1"/>
          </p:cNvPicPr>
          <p:nvPr userDrawn="1"/>
        </p:nvPicPr>
        <p:blipFill rotWithShape="1">
          <a:blip r:embed="rId2"/>
          <a:srcRect l="7882" t="21779"/>
          <a:stretch/>
        </p:blipFill>
        <p:spPr>
          <a:xfrm>
            <a:off x="-1" y="0"/>
            <a:ext cx="12192001" cy="6858000"/>
          </a:xfrm>
          <a:prstGeom prst="rect">
            <a:avLst/>
          </a:prstGeom>
        </p:spPr>
      </p:pic>
      <p:sp>
        <p:nvSpPr>
          <p:cNvPr id="9" name="Rectangle 8">
            <a:extLst>
              <a:ext uri="{FF2B5EF4-FFF2-40B4-BE49-F238E27FC236}">
                <a16:creationId xmlns:a16="http://schemas.microsoft.com/office/drawing/2014/main" id="{4FD0F7FF-5BCB-9742-884D-6D7AA37D3CD1}"/>
              </a:ext>
            </a:extLst>
          </p:cNvPr>
          <p:cNvSpPr/>
          <p:nvPr userDrawn="1"/>
        </p:nvSpPr>
        <p:spPr>
          <a:xfrm>
            <a:off x="0" y="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p:nvPr>
        </p:nvSpPr>
        <p:spPr>
          <a:xfrm>
            <a:off x="268941" y="1662676"/>
            <a:ext cx="11542059" cy="2967037"/>
          </a:xfrm>
        </p:spPr>
        <p:txBody>
          <a:bodyPr anchor="ctr">
            <a:noAutofit/>
          </a:bodyPr>
          <a:lstStyle>
            <a:lvl1pPr marL="0" indent="0" algn="l">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endParaRPr lang="en-US"/>
          </a:p>
        </p:txBody>
      </p:sp>
      <p:sp>
        <p:nvSpPr>
          <p:cNvPr id="6" name="Rectangle 5">
            <a:extLst>
              <a:ext uri="{FF2B5EF4-FFF2-40B4-BE49-F238E27FC236}">
                <a16:creationId xmlns:a16="http://schemas.microsoft.com/office/drawing/2014/main" id="{63BEBB6B-5759-B646-8C7B-471E7F1866BD}"/>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10" name="Picture 9">
            <a:extLst>
              <a:ext uri="{FF2B5EF4-FFF2-40B4-BE49-F238E27FC236}">
                <a16:creationId xmlns:a16="http://schemas.microsoft.com/office/drawing/2014/main" id="{4E335B2E-5378-DB42-8650-B5F46B76852F}"/>
              </a:ext>
            </a:extLst>
          </p:cNvPr>
          <p:cNvPicPr>
            <a:picLocks noChangeAspect="1"/>
          </p:cNvPicPr>
          <p:nvPr userDrawn="1"/>
        </p:nvPicPr>
        <p:blipFill>
          <a:blip r:embed="rId3"/>
          <a:stretch>
            <a:fillRect/>
          </a:stretch>
        </p:blipFill>
        <p:spPr>
          <a:xfrm>
            <a:off x="392394" y="6393180"/>
            <a:ext cx="2156532" cy="345439"/>
          </a:xfrm>
          <a:prstGeom prst="rect">
            <a:avLst/>
          </a:prstGeom>
        </p:spPr>
      </p:pic>
      <p:cxnSp>
        <p:nvCxnSpPr>
          <p:cNvPr id="8" name="Straight Connector 7">
            <a:extLst>
              <a:ext uri="{FF2B5EF4-FFF2-40B4-BE49-F238E27FC236}">
                <a16:creationId xmlns:a16="http://schemas.microsoft.com/office/drawing/2014/main" id="{7B312A10-B5CE-E54A-ACC3-D288A1C145DE}"/>
              </a:ext>
            </a:extLst>
          </p:cNvPr>
          <p:cNvCxnSpPr/>
          <p:nvPr userDrawn="1"/>
        </p:nvCxnSpPr>
        <p:spPr>
          <a:xfrm>
            <a:off x="381000" y="3588096"/>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11" name="Slide Number Placeholder 4">
            <a:extLst>
              <a:ext uri="{FF2B5EF4-FFF2-40B4-BE49-F238E27FC236}">
                <a16:creationId xmlns:a16="http://schemas.microsoft.com/office/drawing/2014/main" id="{D23D3A6B-190E-2B44-A8DA-1F7A5D32ED2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95745222"/>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est Divider">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7E41D2-704F-AE41-91D9-BD561D830CD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9" name="Rectangle 8">
            <a:extLst>
              <a:ext uri="{FF2B5EF4-FFF2-40B4-BE49-F238E27FC236}">
                <a16:creationId xmlns:a16="http://schemas.microsoft.com/office/drawing/2014/main" id="{43370431-492B-B84E-8DBB-6D3D15A53EDA}"/>
              </a:ext>
            </a:extLst>
          </p:cNvPr>
          <p:cNvSpPr/>
          <p:nvPr userDrawn="1"/>
        </p:nvSpPr>
        <p:spPr>
          <a:xfrm>
            <a:off x="0" y="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p:nvPr>
        </p:nvSpPr>
        <p:spPr>
          <a:xfrm>
            <a:off x="268941" y="1662676"/>
            <a:ext cx="11542059" cy="2967037"/>
          </a:xfrm>
        </p:spPr>
        <p:txBody>
          <a:bodyPr anchor="ctr">
            <a:noAutofit/>
          </a:bodyPr>
          <a:lstStyle>
            <a:lvl1pPr marL="0" indent="0" algn="l">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endParaRPr lang="en-US"/>
          </a:p>
        </p:txBody>
      </p:sp>
      <p:sp>
        <p:nvSpPr>
          <p:cNvPr id="6" name="Rectangle 5">
            <a:extLst>
              <a:ext uri="{FF2B5EF4-FFF2-40B4-BE49-F238E27FC236}">
                <a16:creationId xmlns:a16="http://schemas.microsoft.com/office/drawing/2014/main" id="{63BEBB6B-5759-B646-8C7B-471E7F1866BD}"/>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10" name="Straight Connector 9">
            <a:extLst>
              <a:ext uri="{FF2B5EF4-FFF2-40B4-BE49-F238E27FC236}">
                <a16:creationId xmlns:a16="http://schemas.microsoft.com/office/drawing/2014/main" id="{C538EAD9-F46B-F04E-A12A-C2AB73286C7B}"/>
              </a:ext>
            </a:extLst>
          </p:cNvPr>
          <p:cNvCxnSpPr/>
          <p:nvPr userDrawn="1"/>
        </p:nvCxnSpPr>
        <p:spPr>
          <a:xfrm>
            <a:off x="381000" y="3588096"/>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B326E9B8-E5B4-8E48-A053-CF8F450BA606}"/>
              </a:ext>
            </a:extLst>
          </p:cNvPr>
          <p:cNvPicPr>
            <a:picLocks noChangeAspect="1"/>
          </p:cNvPicPr>
          <p:nvPr userDrawn="1"/>
        </p:nvPicPr>
        <p:blipFill>
          <a:blip r:embed="rId3"/>
          <a:stretch>
            <a:fillRect/>
          </a:stretch>
        </p:blipFill>
        <p:spPr>
          <a:xfrm>
            <a:off x="392394" y="6393180"/>
            <a:ext cx="2156532" cy="345439"/>
          </a:xfrm>
          <a:prstGeom prst="rect">
            <a:avLst/>
          </a:prstGeom>
        </p:spPr>
      </p:pic>
      <p:sp>
        <p:nvSpPr>
          <p:cNvPr id="12" name="Slide Number Placeholder 4">
            <a:extLst>
              <a:ext uri="{FF2B5EF4-FFF2-40B4-BE49-F238E27FC236}">
                <a16:creationId xmlns:a16="http://schemas.microsoft.com/office/drawing/2014/main" id="{CDE402D4-6FB3-5B49-BE98-CC35DE20682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33949610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 Divi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381000" y="1662676"/>
            <a:ext cx="11430000" cy="2967037"/>
          </a:xfrm>
        </p:spPr>
        <p:txBody>
          <a:bodyPr anchor="ctr">
            <a:noAutofit/>
          </a:bodyPr>
          <a:lstStyle>
            <a:lvl1pPr marL="0" indent="0" algn="ctr">
              <a:buNone/>
              <a:defRPr sz="6000" b="0" i="0">
                <a:solidFill>
                  <a:schemeClr val="tx1"/>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10" name="Slide Number Placeholder 4">
            <a:extLst>
              <a:ext uri="{FF2B5EF4-FFF2-40B4-BE49-F238E27FC236}">
                <a16:creationId xmlns:a16="http://schemas.microsoft.com/office/drawing/2014/main" id="{520A7835-7CAC-DF48-9F27-D4767F85D5EF}"/>
              </a:ext>
            </a:extLst>
          </p:cNvPr>
          <p:cNvSpPr>
            <a:spLocks noGrp="1"/>
          </p:cNvSpPr>
          <p:nvPr>
            <p:ph type="sldNum" sz="quarter" idx="4"/>
          </p:nvPr>
        </p:nvSpPr>
        <p:spPr>
          <a:xfrm>
            <a:off x="11142482" y="6439415"/>
            <a:ext cx="668518" cy="317873"/>
          </a:xfrm>
          <a:prstGeom prst="rect">
            <a:avLst/>
          </a:prstGeom>
        </p:spPr>
        <p:txBody>
          <a:bodyPr vert="horz" lIns="91440" tIns="45720" rIns="91440" bIns="45720" rtlCol="0" anchor="ctr"/>
          <a:lstStyle>
            <a:lvl1pPr algn="r">
              <a:defRPr sz="800" b="0" i="0">
                <a:solidFill>
                  <a:schemeClr val="tx1"/>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947999194"/>
      </p:ext>
    </p:extLst>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descr="A person working on a circuit board&#10;&#10;Description automatically generated with low confidence">
            <a:extLst>
              <a:ext uri="{FF2B5EF4-FFF2-40B4-BE49-F238E27FC236}">
                <a16:creationId xmlns:a16="http://schemas.microsoft.com/office/drawing/2014/main" id="{2F902124-14ED-8E4D-AB92-0C0E9B331A3E}"/>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6" name="Rectangle 5">
            <a:extLst>
              <a:ext uri="{FF2B5EF4-FFF2-40B4-BE49-F238E27FC236}">
                <a16:creationId xmlns:a16="http://schemas.microsoft.com/office/drawing/2014/main" id="{AFE8848E-BF45-384E-9E7F-8AAE3E334CA8}"/>
              </a:ext>
            </a:extLst>
          </p:cNvPr>
          <p:cNvSpPr/>
          <p:nvPr userDrawn="1"/>
        </p:nvSpPr>
        <p:spPr>
          <a:xfrm>
            <a:off x="0" y="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3" name="Slide Number Placeholder 2">
            <a:extLst>
              <a:ext uri="{FF2B5EF4-FFF2-40B4-BE49-F238E27FC236}">
                <a16:creationId xmlns:a16="http://schemas.microsoft.com/office/drawing/2014/main" id="{26D9149B-BFDE-1E4F-858E-2DDE6D6E49FB}"/>
              </a:ext>
            </a:extLst>
          </p:cNvPr>
          <p:cNvSpPr>
            <a:spLocks noGrp="1"/>
          </p:cNvSpPr>
          <p:nvPr>
            <p:ph type="sldNum" sz="quarter" idx="10"/>
          </p:nvPr>
        </p:nvSpPr>
        <p:spPr/>
        <p:txBody>
          <a:bodyPr/>
          <a:lstStyle/>
          <a:p>
            <a:fld id="{AD0E3104-902F-EB4F-8FA4-7F8380E0D585}" type="slidenum">
              <a:rPr lang="en-US" smtClean="0"/>
              <a:pPr/>
              <a:t>‹#›</a:t>
            </a:fld>
            <a:endParaRPr lang="en-US"/>
          </a:p>
        </p:txBody>
      </p:sp>
      <p:sp>
        <p:nvSpPr>
          <p:cNvPr id="7" name="Text Placeholder 2">
            <a:extLst>
              <a:ext uri="{FF2B5EF4-FFF2-40B4-BE49-F238E27FC236}">
                <a16:creationId xmlns:a16="http://schemas.microsoft.com/office/drawing/2014/main" id="{805ABC7B-B115-B448-BE47-9EEE4D7579F6}"/>
              </a:ext>
            </a:extLst>
          </p:cNvPr>
          <p:cNvSpPr>
            <a:spLocks noGrp="1"/>
          </p:cNvSpPr>
          <p:nvPr>
            <p:ph type="body" sz="quarter" idx="11"/>
          </p:nvPr>
        </p:nvSpPr>
        <p:spPr>
          <a:xfrm>
            <a:off x="268941" y="1662676"/>
            <a:ext cx="11542059" cy="2967037"/>
          </a:xfrm>
        </p:spPr>
        <p:txBody>
          <a:bodyPr anchor="ctr">
            <a:noAutofit/>
          </a:bodyPr>
          <a:lstStyle>
            <a:lvl1pPr marL="0" indent="0" algn="l">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endParaRPr lang="en-US"/>
          </a:p>
        </p:txBody>
      </p:sp>
      <p:cxnSp>
        <p:nvCxnSpPr>
          <p:cNvPr id="8" name="Straight Connector 7">
            <a:extLst>
              <a:ext uri="{FF2B5EF4-FFF2-40B4-BE49-F238E27FC236}">
                <a16:creationId xmlns:a16="http://schemas.microsoft.com/office/drawing/2014/main" id="{A5AA51B8-D7FC-894D-94DD-8E2654E3C798}"/>
              </a:ext>
            </a:extLst>
          </p:cNvPr>
          <p:cNvCxnSpPr/>
          <p:nvPr userDrawn="1"/>
        </p:nvCxnSpPr>
        <p:spPr>
          <a:xfrm>
            <a:off x="381000" y="3588096"/>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425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E Divider">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C78306-D986-AB4D-BE6D-7E1CE093247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524627DF-4917-6A4F-A0E9-A2491820235A}"/>
              </a:ext>
            </a:extLst>
          </p:cNvPr>
          <p:cNvSpPr/>
          <p:nvPr userDrawn="1"/>
        </p:nvSpPr>
        <p:spPr>
          <a:xfrm>
            <a:off x="0" y="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268941" y="1662676"/>
            <a:ext cx="11542059" cy="2967037"/>
          </a:xfrm>
        </p:spPr>
        <p:txBody>
          <a:bodyPr anchor="ctr">
            <a:noAutofit/>
          </a:bodyPr>
          <a:lstStyle>
            <a:lvl1pPr marL="0" indent="0" algn="l">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6" name="Rectangle 5">
            <a:extLst>
              <a:ext uri="{FF2B5EF4-FFF2-40B4-BE49-F238E27FC236}">
                <a16:creationId xmlns:a16="http://schemas.microsoft.com/office/drawing/2014/main" id="{63BEBB6B-5759-B646-8C7B-471E7F1866BD}"/>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11" name="Straight Connector 10">
            <a:extLst>
              <a:ext uri="{FF2B5EF4-FFF2-40B4-BE49-F238E27FC236}">
                <a16:creationId xmlns:a16="http://schemas.microsoft.com/office/drawing/2014/main" id="{A19F9C39-DA2E-3943-9E81-2D90F32DA0D1}"/>
              </a:ext>
            </a:extLst>
          </p:cNvPr>
          <p:cNvCxnSpPr/>
          <p:nvPr userDrawn="1"/>
        </p:nvCxnSpPr>
        <p:spPr>
          <a:xfrm>
            <a:off x="381000" y="3588096"/>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0D9B9191-6EB5-4B4C-8146-6AADC212AC02}"/>
              </a:ext>
            </a:extLst>
          </p:cNvPr>
          <p:cNvPicPr>
            <a:picLocks noChangeAspect="1"/>
          </p:cNvPicPr>
          <p:nvPr userDrawn="1"/>
        </p:nvPicPr>
        <p:blipFill>
          <a:blip r:embed="rId3"/>
          <a:stretch>
            <a:fillRect/>
          </a:stretch>
        </p:blipFill>
        <p:spPr>
          <a:xfrm>
            <a:off x="392394" y="6393180"/>
            <a:ext cx="2156532" cy="345439"/>
          </a:xfrm>
          <a:prstGeom prst="rect">
            <a:avLst/>
          </a:prstGeom>
        </p:spPr>
      </p:pic>
      <p:sp>
        <p:nvSpPr>
          <p:cNvPr id="9" name="Slide Number Placeholder 4">
            <a:extLst>
              <a:ext uri="{FF2B5EF4-FFF2-40B4-BE49-F238E27FC236}">
                <a16:creationId xmlns:a16="http://schemas.microsoft.com/office/drawing/2014/main" id="{3F541064-1F0C-574A-A171-E8119F01E532}"/>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635134761"/>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utomotive Divider">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C78306-D986-AB4D-BE6D-7E1CE093247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524627DF-4917-6A4F-A0E9-A2491820235A}"/>
              </a:ext>
            </a:extLst>
          </p:cNvPr>
          <p:cNvSpPr/>
          <p:nvPr userDrawn="1"/>
        </p:nvSpPr>
        <p:spPr>
          <a:xfrm>
            <a:off x="0" y="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Tree>
    <p:extLst>
      <p:ext uri="{BB962C8B-B14F-4D97-AF65-F5344CB8AC3E}">
        <p14:creationId xmlns:p14="http://schemas.microsoft.com/office/powerpoint/2010/main" val="1195168714"/>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EV OEM Divider">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9A67BB-6052-4F4A-86BA-9681DED9C01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8" name="Rectangle 7">
            <a:extLst>
              <a:ext uri="{FF2B5EF4-FFF2-40B4-BE49-F238E27FC236}">
                <a16:creationId xmlns:a16="http://schemas.microsoft.com/office/drawing/2014/main" id="{07059DC1-A78B-1F45-A70F-D4DFB5384354}"/>
              </a:ext>
            </a:extLst>
          </p:cNvPr>
          <p:cNvSpPr/>
          <p:nvPr userDrawn="1"/>
        </p:nvSpPr>
        <p:spPr>
          <a:xfrm>
            <a:off x="0" y="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268941" y="1662676"/>
            <a:ext cx="11542059" cy="2967037"/>
          </a:xfrm>
        </p:spPr>
        <p:txBody>
          <a:bodyPr anchor="ctr">
            <a:noAutofit/>
          </a:bodyPr>
          <a:lstStyle>
            <a:lvl1pPr marL="0" indent="0" algn="l">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6" name="Rectangle 5">
            <a:extLst>
              <a:ext uri="{FF2B5EF4-FFF2-40B4-BE49-F238E27FC236}">
                <a16:creationId xmlns:a16="http://schemas.microsoft.com/office/drawing/2014/main" id="{63BEBB6B-5759-B646-8C7B-471E7F1866BD}"/>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9" name="Straight Connector 8">
            <a:extLst>
              <a:ext uri="{FF2B5EF4-FFF2-40B4-BE49-F238E27FC236}">
                <a16:creationId xmlns:a16="http://schemas.microsoft.com/office/drawing/2014/main" id="{0D011B3E-386B-D047-9F6F-58B9A4B891DF}"/>
              </a:ext>
            </a:extLst>
          </p:cNvPr>
          <p:cNvCxnSpPr/>
          <p:nvPr userDrawn="1"/>
        </p:nvCxnSpPr>
        <p:spPr>
          <a:xfrm>
            <a:off x="381000" y="3588096"/>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E9DE41E-F187-0140-A2BE-C655F70506D4}"/>
              </a:ext>
            </a:extLst>
          </p:cNvPr>
          <p:cNvPicPr>
            <a:picLocks noChangeAspect="1"/>
          </p:cNvPicPr>
          <p:nvPr userDrawn="1"/>
        </p:nvPicPr>
        <p:blipFill>
          <a:blip r:embed="rId3"/>
          <a:stretch>
            <a:fillRect/>
          </a:stretch>
        </p:blipFill>
        <p:spPr>
          <a:xfrm>
            <a:off x="392394" y="6393180"/>
            <a:ext cx="2156532" cy="345439"/>
          </a:xfrm>
          <a:prstGeom prst="rect">
            <a:avLst/>
          </a:prstGeom>
        </p:spPr>
      </p:pic>
      <p:sp>
        <p:nvSpPr>
          <p:cNvPr id="11" name="Slide Number Placeholder 4">
            <a:extLst>
              <a:ext uri="{FF2B5EF4-FFF2-40B4-BE49-F238E27FC236}">
                <a16:creationId xmlns:a16="http://schemas.microsoft.com/office/drawing/2014/main" id="{A44A1063-86BD-834C-AF0F-87179C8255CA}"/>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08258474"/>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Industrial Divider">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D52A74-8FBB-AB4F-9AB2-1A7FDDFDF0FA}"/>
              </a:ext>
            </a:extLst>
          </p:cNvPr>
          <p:cNvPicPr>
            <a:picLocks noChangeAspect="1"/>
          </p:cNvPicPr>
          <p:nvPr userDrawn="1"/>
        </p:nvPicPr>
        <p:blipFill rotWithShape="1">
          <a:blip r:embed="rId2"/>
          <a:srcRect l="2736" t="6437" b="2560"/>
          <a:stretch/>
        </p:blipFill>
        <p:spPr>
          <a:xfrm>
            <a:off x="0" y="1"/>
            <a:ext cx="12192000" cy="6858000"/>
          </a:xfrm>
          <a:prstGeom prst="rect">
            <a:avLst/>
          </a:prstGeom>
        </p:spPr>
      </p:pic>
      <p:sp>
        <p:nvSpPr>
          <p:cNvPr id="8" name="Rectangle 7">
            <a:extLst>
              <a:ext uri="{FF2B5EF4-FFF2-40B4-BE49-F238E27FC236}">
                <a16:creationId xmlns:a16="http://schemas.microsoft.com/office/drawing/2014/main" id="{07059DC1-A78B-1F45-A70F-D4DFB5384354}"/>
              </a:ext>
            </a:extLst>
          </p:cNvPr>
          <p:cNvSpPr/>
          <p:nvPr userDrawn="1"/>
        </p:nvSpPr>
        <p:spPr>
          <a:xfrm>
            <a:off x="0" y="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268941" y="1662676"/>
            <a:ext cx="11542059" cy="2967037"/>
          </a:xfrm>
        </p:spPr>
        <p:txBody>
          <a:bodyPr anchor="ctr">
            <a:noAutofit/>
          </a:bodyPr>
          <a:lstStyle>
            <a:lvl1pPr marL="0" indent="0" algn="l">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6" name="Rectangle 5">
            <a:extLst>
              <a:ext uri="{FF2B5EF4-FFF2-40B4-BE49-F238E27FC236}">
                <a16:creationId xmlns:a16="http://schemas.microsoft.com/office/drawing/2014/main" id="{63BEBB6B-5759-B646-8C7B-471E7F1866BD}"/>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9" name="Straight Connector 8">
            <a:extLst>
              <a:ext uri="{FF2B5EF4-FFF2-40B4-BE49-F238E27FC236}">
                <a16:creationId xmlns:a16="http://schemas.microsoft.com/office/drawing/2014/main" id="{0D011B3E-386B-D047-9F6F-58B9A4B891DF}"/>
              </a:ext>
            </a:extLst>
          </p:cNvPr>
          <p:cNvCxnSpPr/>
          <p:nvPr userDrawn="1"/>
        </p:nvCxnSpPr>
        <p:spPr>
          <a:xfrm>
            <a:off x="381000" y="3588096"/>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E9DE41E-F187-0140-A2BE-C655F70506D4}"/>
              </a:ext>
            </a:extLst>
          </p:cNvPr>
          <p:cNvPicPr>
            <a:picLocks noChangeAspect="1"/>
          </p:cNvPicPr>
          <p:nvPr userDrawn="1"/>
        </p:nvPicPr>
        <p:blipFill>
          <a:blip r:embed="rId3"/>
          <a:stretch>
            <a:fillRect/>
          </a:stretch>
        </p:blipFill>
        <p:spPr>
          <a:xfrm>
            <a:off x="392394" y="6393180"/>
            <a:ext cx="2156532" cy="345439"/>
          </a:xfrm>
          <a:prstGeom prst="rect">
            <a:avLst/>
          </a:prstGeom>
        </p:spPr>
      </p:pic>
      <p:sp>
        <p:nvSpPr>
          <p:cNvPr id="11" name="Slide Number Placeholder 4">
            <a:extLst>
              <a:ext uri="{FF2B5EF4-FFF2-40B4-BE49-F238E27FC236}">
                <a16:creationId xmlns:a16="http://schemas.microsoft.com/office/drawing/2014/main" id="{09999F1A-8B7D-144A-BDFD-E66EC04B3363}"/>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538974667"/>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Reverse Penn Blue Divider">
    <p:bg>
      <p:bgPr>
        <a:solidFill>
          <a:srgbClr val="0093D0"/>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265176" y="1664208"/>
            <a:ext cx="11539728" cy="2967037"/>
          </a:xfrm>
        </p:spPr>
        <p:txBody>
          <a:bodyPr anchor="ctr">
            <a:noAutofit/>
          </a:bodyPr>
          <a:lstStyle>
            <a:lvl1pPr marL="0" indent="0" algn="l">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8" name="Rectangle 7">
            <a:extLst>
              <a:ext uri="{FF2B5EF4-FFF2-40B4-BE49-F238E27FC236}">
                <a16:creationId xmlns:a16="http://schemas.microsoft.com/office/drawing/2014/main" id="{CA5EDF27-4185-8943-864A-D499C4931E7C}"/>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bg1"/>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sp>
        <p:nvSpPr>
          <p:cNvPr id="6" name="Rectangle 5">
            <a:extLst>
              <a:ext uri="{FF2B5EF4-FFF2-40B4-BE49-F238E27FC236}">
                <a16:creationId xmlns:a16="http://schemas.microsoft.com/office/drawing/2014/main" id="{79C71864-D248-0F4F-8F53-B171C4A2F67B}"/>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7" name="Picture 6">
            <a:extLst>
              <a:ext uri="{FF2B5EF4-FFF2-40B4-BE49-F238E27FC236}">
                <a16:creationId xmlns:a16="http://schemas.microsoft.com/office/drawing/2014/main" id="{7BEF007C-7A32-9646-BEDC-FDCABE0B9864}"/>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10" name="Slide Number Placeholder 4">
            <a:extLst>
              <a:ext uri="{FF2B5EF4-FFF2-40B4-BE49-F238E27FC236}">
                <a16:creationId xmlns:a16="http://schemas.microsoft.com/office/drawing/2014/main" id="{447ABA86-A2C7-B04F-AD76-E4237F399617}"/>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cxnSp>
        <p:nvCxnSpPr>
          <p:cNvPr id="11" name="Straight Connector 10">
            <a:extLst>
              <a:ext uri="{FF2B5EF4-FFF2-40B4-BE49-F238E27FC236}">
                <a16:creationId xmlns:a16="http://schemas.microsoft.com/office/drawing/2014/main" id="{B3928162-EE6A-7B46-9F03-45B3BF653CCF}"/>
              </a:ext>
            </a:extLst>
          </p:cNvPr>
          <p:cNvCxnSpPr>
            <a:cxnSpLocks/>
          </p:cNvCxnSpPr>
          <p:nvPr userDrawn="1"/>
        </p:nvCxnSpPr>
        <p:spPr>
          <a:xfrm>
            <a:off x="374052" y="3575233"/>
            <a:ext cx="11436948" cy="616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5336659"/>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White Title with Header">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1"/>
                </a:solidFill>
                <a:latin typeface="+mj-lt"/>
                <a:cs typeface="Calibri Light" panose="020F0302020204030204" pitchFamily="34" charset="0"/>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cxnSp>
        <p:nvCxnSpPr>
          <p:cNvPr id="6" name="Straight Connector 5">
            <a:extLst>
              <a:ext uri="{FF2B5EF4-FFF2-40B4-BE49-F238E27FC236}">
                <a16:creationId xmlns:a16="http://schemas.microsoft.com/office/drawing/2014/main" id="{9765D654-5513-5E4A-B0E9-01CB4A677517}"/>
              </a:ext>
            </a:extLst>
          </p:cNvPr>
          <p:cNvCxnSpPr/>
          <p:nvPr userDrawn="1"/>
        </p:nvCxnSpPr>
        <p:spPr>
          <a:xfrm>
            <a:off x="5274469" y="1671638"/>
            <a:ext cx="1643062"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Title Text">
            <a:extLst>
              <a:ext uri="{FF2B5EF4-FFF2-40B4-BE49-F238E27FC236}">
                <a16:creationId xmlns:a16="http://schemas.microsoft.com/office/drawing/2014/main" id="{30BFF2E0-A0CC-E541-9CC7-1C6D52355CB7}"/>
              </a:ext>
            </a:extLst>
          </p:cNvPr>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1"/>
                </a:solidFill>
              </a:defRPr>
            </a:lvl1pPr>
          </a:lstStyle>
          <a:p>
            <a:endParaRPr/>
          </a:p>
        </p:txBody>
      </p:sp>
      <p:sp>
        <p:nvSpPr>
          <p:cNvPr id="17" name="Slide Number Placeholder 4">
            <a:extLst>
              <a:ext uri="{FF2B5EF4-FFF2-40B4-BE49-F238E27FC236}">
                <a16:creationId xmlns:a16="http://schemas.microsoft.com/office/drawing/2014/main" id="{36615C1A-09A7-1847-897D-37CC38050F86}"/>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171116156"/>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t Grey Title with Header">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1"/>
                </a:solidFill>
                <a:latin typeface="+mj-lt"/>
                <a:cs typeface="Calibri Light" panose="020F0302020204030204" pitchFamily="34" charset="0"/>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sp>
        <p:nvSpPr>
          <p:cNvPr id="14" name="Title Text">
            <a:extLst>
              <a:ext uri="{FF2B5EF4-FFF2-40B4-BE49-F238E27FC236}">
                <a16:creationId xmlns:a16="http://schemas.microsoft.com/office/drawing/2014/main" id="{30BFF2E0-A0CC-E541-9CC7-1C6D52355CB7}"/>
              </a:ext>
            </a:extLst>
          </p:cNvPr>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1"/>
                </a:solidFill>
              </a:defRPr>
            </a:lvl1pPr>
          </a:lstStyle>
          <a:p>
            <a:endParaRPr/>
          </a:p>
        </p:txBody>
      </p:sp>
      <p:cxnSp>
        <p:nvCxnSpPr>
          <p:cNvPr id="10" name="Straight Connector 9">
            <a:extLst>
              <a:ext uri="{FF2B5EF4-FFF2-40B4-BE49-F238E27FC236}">
                <a16:creationId xmlns:a16="http://schemas.microsoft.com/office/drawing/2014/main" id="{8B86509C-A20C-914A-80CC-13D9CC0F588E}"/>
              </a:ext>
            </a:extLst>
          </p:cNvPr>
          <p:cNvCxnSpPr/>
          <p:nvPr userDrawn="1"/>
        </p:nvCxnSpPr>
        <p:spPr>
          <a:xfrm>
            <a:off x="5274469" y="1671638"/>
            <a:ext cx="1643062"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Slide Number Placeholder 4">
            <a:extLst>
              <a:ext uri="{FF2B5EF4-FFF2-40B4-BE49-F238E27FC236}">
                <a16:creationId xmlns:a16="http://schemas.microsoft.com/office/drawing/2014/main" id="{8942F3B6-8C8F-204D-9EE6-2049EAF2886E}"/>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729691576"/>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Dk Grey Title with Header">
    <p:bg>
      <p:bgPr>
        <a:solidFill>
          <a:schemeClr val="accent4"/>
        </a:solidFill>
        <a:effectLst/>
      </p:bgPr>
    </p:bg>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2"/>
                </a:solidFill>
              </a:defRPr>
            </a:lvl1pPr>
          </a:lstStyle>
          <a:p>
            <a:endParaRPr/>
          </a:p>
        </p:txBody>
      </p:sp>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cxnSp>
        <p:nvCxnSpPr>
          <p:cNvPr id="6" name="Straight Connector 5">
            <a:extLst>
              <a:ext uri="{FF2B5EF4-FFF2-40B4-BE49-F238E27FC236}">
                <a16:creationId xmlns:a16="http://schemas.microsoft.com/office/drawing/2014/main" id="{9765D654-5513-5E4A-B0E9-01CB4A677517}"/>
              </a:ext>
            </a:extLst>
          </p:cNvPr>
          <p:cNvCxnSpPr/>
          <p:nvPr userDrawn="1"/>
        </p:nvCxnSpPr>
        <p:spPr>
          <a:xfrm>
            <a:off x="5274469" y="1671638"/>
            <a:ext cx="164306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56D110A-56C6-8149-BFF4-FA6D2A30FDD9}"/>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9" name="Picture 8">
            <a:extLst>
              <a:ext uri="{FF2B5EF4-FFF2-40B4-BE49-F238E27FC236}">
                <a16:creationId xmlns:a16="http://schemas.microsoft.com/office/drawing/2014/main" id="{B7B189BF-3EA4-B64A-A176-D3D5FBC52111}"/>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10" name="Slide Number Placeholder 4">
            <a:extLst>
              <a:ext uri="{FF2B5EF4-FFF2-40B4-BE49-F238E27FC236}">
                <a16:creationId xmlns:a16="http://schemas.microsoft.com/office/drawing/2014/main" id="{FE296E2F-C043-FA47-8B2F-41719B00A3A9}"/>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472137893"/>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Blue Title with Header">
    <p:bg>
      <p:bgPr>
        <a:solidFill>
          <a:schemeClr val="accent1"/>
        </a:solidFill>
        <a:effectLst/>
      </p:bgPr>
    </p:bg>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2"/>
                </a:solidFill>
              </a:defRPr>
            </a:lvl1pPr>
          </a:lstStyle>
          <a:p>
            <a:endParaRPr/>
          </a:p>
        </p:txBody>
      </p:sp>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cxnSp>
        <p:nvCxnSpPr>
          <p:cNvPr id="6" name="Straight Connector 5">
            <a:extLst>
              <a:ext uri="{FF2B5EF4-FFF2-40B4-BE49-F238E27FC236}">
                <a16:creationId xmlns:a16="http://schemas.microsoft.com/office/drawing/2014/main" id="{9765D654-5513-5E4A-B0E9-01CB4A677517}"/>
              </a:ext>
            </a:extLst>
          </p:cNvPr>
          <p:cNvCxnSpPr/>
          <p:nvPr userDrawn="1"/>
        </p:nvCxnSpPr>
        <p:spPr>
          <a:xfrm>
            <a:off x="5274469" y="1671638"/>
            <a:ext cx="164306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56D110A-56C6-8149-BFF4-FA6D2A30FDD9}"/>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9" name="Picture 8">
            <a:extLst>
              <a:ext uri="{FF2B5EF4-FFF2-40B4-BE49-F238E27FC236}">
                <a16:creationId xmlns:a16="http://schemas.microsoft.com/office/drawing/2014/main" id="{B7B189BF-3EA4-B64A-A176-D3D5FBC52111}"/>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10" name="Slide Number Placeholder 4">
            <a:extLst>
              <a:ext uri="{FF2B5EF4-FFF2-40B4-BE49-F238E27FC236}">
                <a16:creationId xmlns:a16="http://schemas.microsoft.com/office/drawing/2014/main" id="{E051C6F8-A3A1-3046-8652-83FF73384505}"/>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912918253"/>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k Grey Divider">
    <p:bg>
      <p:bgPr>
        <a:solidFill>
          <a:schemeClr val="accent4"/>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641C6B-D241-C44B-9533-C3CE5E7B328F}"/>
              </a:ext>
            </a:extLst>
          </p:cNvPr>
          <p:cNvSpPr>
            <a:spLocks noGrp="1"/>
          </p:cNvSpPr>
          <p:nvPr>
            <p:ph type="body" sz="quarter" idx="10" hasCustomPrompt="1"/>
          </p:nvPr>
        </p:nvSpPr>
        <p:spPr>
          <a:xfrm>
            <a:off x="381000" y="1662679"/>
            <a:ext cx="11430000" cy="2967037"/>
          </a:xfrm>
        </p:spPr>
        <p:txBody>
          <a:bodyPr anchor="ctr">
            <a:noAutofit/>
          </a:bodyPr>
          <a:lstStyle>
            <a:lvl1pPr marL="0" indent="0" algn="ctr">
              <a:buNone/>
              <a:defRPr sz="6000" b="0" i="0">
                <a:solidFill>
                  <a:schemeClr val="tx2"/>
                </a:solidFill>
                <a:latin typeface="+mj-lt"/>
                <a:ea typeface="Helvetica Neue Light" panose="02000403000000020004" pitchFamily="2" charset="0"/>
                <a:cs typeface="Calibri Light" panose="020F0302020204030204" pitchFamily="34" charset="0"/>
              </a:defRPr>
            </a:lvl1pPr>
            <a:lvl2pPr marL="4572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2pPr>
            <a:lvl3pPr marL="9144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3pPr>
            <a:lvl4pPr marL="13716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4pPr>
            <a:lvl5pPr marL="1828800" indent="0">
              <a:buNone/>
              <a:defRPr sz="6000" b="1" i="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a:t>Section Title Slide</a:t>
            </a:r>
          </a:p>
        </p:txBody>
      </p:sp>
      <p:sp>
        <p:nvSpPr>
          <p:cNvPr id="12" name="Rectangle 11">
            <a:extLst>
              <a:ext uri="{FF2B5EF4-FFF2-40B4-BE49-F238E27FC236}">
                <a16:creationId xmlns:a16="http://schemas.microsoft.com/office/drawing/2014/main" id="{0DA1393E-7B0C-154E-9555-36AFD887B946}"/>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6" name="Picture 5">
            <a:extLst>
              <a:ext uri="{FF2B5EF4-FFF2-40B4-BE49-F238E27FC236}">
                <a16:creationId xmlns:a16="http://schemas.microsoft.com/office/drawing/2014/main" id="{663BA7EB-65C4-774D-8133-3B07AA97A4BC}"/>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7" name="Slide Number Placeholder 4">
            <a:extLst>
              <a:ext uri="{FF2B5EF4-FFF2-40B4-BE49-F238E27FC236}">
                <a16:creationId xmlns:a16="http://schemas.microsoft.com/office/drawing/2014/main" id="{C09F474C-4B66-2C44-B46D-F0A4549E64D2}"/>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61764760"/>
      </p:ext>
    </p:extLst>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Penn Blue Title with Header">
    <p:bg>
      <p:bgPr>
        <a:solidFill>
          <a:srgbClr val="0093D0"/>
        </a:solidFill>
        <a:effectLst/>
      </p:bgPr>
    </p:bg>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2"/>
                </a:solidFill>
              </a:defRPr>
            </a:lvl1pPr>
          </a:lstStyle>
          <a:p>
            <a:endParaRPr/>
          </a:p>
        </p:txBody>
      </p:sp>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cxnSp>
        <p:nvCxnSpPr>
          <p:cNvPr id="6" name="Straight Connector 5">
            <a:extLst>
              <a:ext uri="{FF2B5EF4-FFF2-40B4-BE49-F238E27FC236}">
                <a16:creationId xmlns:a16="http://schemas.microsoft.com/office/drawing/2014/main" id="{9765D654-5513-5E4A-B0E9-01CB4A677517}"/>
              </a:ext>
            </a:extLst>
          </p:cNvPr>
          <p:cNvCxnSpPr/>
          <p:nvPr userDrawn="1"/>
        </p:nvCxnSpPr>
        <p:spPr>
          <a:xfrm>
            <a:off x="5274469" y="1671638"/>
            <a:ext cx="164306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Slide Number Placeholder 4">
            <a:extLst>
              <a:ext uri="{FF2B5EF4-FFF2-40B4-BE49-F238E27FC236}">
                <a16:creationId xmlns:a16="http://schemas.microsoft.com/office/drawing/2014/main" id="{56DE1F48-AEC9-3942-A966-35AA32D9A0D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
        <p:nvSpPr>
          <p:cNvPr id="8" name="Rectangle 7">
            <a:extLst>
              <a:ext uri="{FF2B5EF4-FFF2-40B4-BE49-F238E27FC236}">
                <a16:creationId xmlns:a16="http://schemas.microsoft.com/office/drawing/2014/main" id="{256D110A-56C6-8149-BFF4-FA6D2A30FDD9}"/>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9" name="Picture 8">
            <a:extLst>
              <a:ext uri="{FF2B5EF4-FFF2-40B4-BE49-F238E27FC236}">
                <a16:creationId xmlns:a16="http://schemas.microsoft.com/office/drawing/2014/main" id="{B7B189BF-3EA4-B64A-A176-D3D5FBC52111}"/>
              </a:ext>
            </a:extLst>
          </p:cNvPr>
          <p:cNvPicPr>
            <a:picLocks noChangeAspect="1"/>
          </p:cNvPicPr>
          <p:nvPr userDrawn="1"/>
        </p:nvPicPr>
        <p:blipFill>
          <a:blip r:embed="rId2"/>
          <a:stretch>
            <a:fillRect/>
          </a:stretch>
        </p:blipFill>
        <p:spPr>
          <a:xfrm>
            <a:off x="392394" y="6393180"/>
            <a:ext cx="2156532" cy="345439"/>
          </a:xfrm>
          <a:prstGeom prst="rect">
            <a:avLst/>
          </a:prstGeom>
        </p:spPr>
      </p:pic>
    </p:spTree>
    <p:extLst>
      <p:ext uri="{BB962C8B-B14F-4D97-AF65-F5344CB8AC3E}">
        <p14:creationId xmlns:p14="http://schemas.microsoft.com/office/powerpoint/2010/main" val="389208946"/>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Blue Gradient 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C640B2F-5CAA-F64F-A2FD-23D872318153}"/>
              </a:ext>
            </a:extLst>
          </p:cNvPr>
          <p:cNvSpPr/>
          <p:nvPr userDrawn="1"/>
        </p:nvSpPr>
        <p:spPr>
          <a:xfrm>
            <a:off x="0" y="0"/>
            <a:ext cx="12192000" cy="6858000"/>
          </a:xfrm>
          <a:prstGeom prst="rect">
            <a:avLst/>
          </a:prstGeom>
          <a:gradFill flip="none" rotWithShape="1">
            <a:gsLst>
              <a:gs pos="0">
                <a:schemeClr val="accent1">
                  <a:lumMod val="5000"/>
                  <a:lumOff val="95000"/>
                  <a:alpha val="0"/>
                </a:schemeClr>
              </a:gs>
              <a:gs pos="47000">
                <a:schemeClr val="accent1">
                  <a:alpha val="62000"/>
                </a:schemeClr>
              </a:gs>
              <a:gs pos="83000">
                <a:schemeClr val="accent1">
                  <a:alpha val="76000"/>
                </a:schemeClr>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420" name="Title Text"/>
          <p:cNvSpPr txBox="1">
            <a:spLocks noGrp="1"/>
          </p:cNvSpPr>
          <p:nvPr>
            <p:ph type="title" hasCustomPrompt="1"/>
          </p:nvPr>
        </p:nvSpPr>
        <p:spPr>
          <a:xfrm>
            <a:off x="381000" y="1531445"/>
            <a:ext cx="11430000" cy="3323771"/>
          </a:xfrm>
          <a:prstGeom prst="rect">
            <a:avLst/>
          </a:prstGeom>
        </p:spPr>
        <p:txBody>
          <a:bodyPr anchor="ctr">
            <a:normAutofit/>
          </a:bodyPr>
          <a:lstStyle>
            <a:lvl1pPr algn="ctr">
              <a:defRPr sz="6000" b="0" i="0">
                <a:solidFill>
                  <a:schemeClr val="tx2"/>
                </a:solidFill>
              </a:defRPr>
            </a:lvl1pPr>
          </a:lstStyle>
          <a:p>
            <a:r>
              <a:rPr lang="en-US"/>
              <a:t>Large text</a:t>
            </a:r>
            <a:endParaRPr/>
          </a:p>
        </p:txBody>
      </p:sp>
      <p:sp>
        <p:nvSpPr>
          <p:cNvPr id="7" name="Rectangle 6">
            <a:extLst>
              <a:ext uri="{FF2B5EF4-FFF2-40B4-BE49-F238E27FC236}">
                <a16:creationId xmlns:a16="http://schemas.microsoft.com/office/drawing/2014/main" id="{24CEBEF1-C6D5-CC45-9FF8-F70F386D5C07}"/>
              </a:ext>
            </a:extLst>
          </p:cNvPr>
          <p:cNvSpPr/>
          <p:nvPr userDrawn="1"/>
        </p:nvSpPr>
        <p:spPr>
          <a:xfrm>
            <a:off x="11314069"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8" name="Picture 7">
            <a:extLst>
              <a:ext uri="{FF2B5EF4-FFF2-40B4-BE49-F238E27FC236}">
                <a16:creationId xmlns:a16="http://schemas.microsoft.com/office/drawing/2014/main" id="{1936B37C-20DA-0447-8BBE-E4F0B6C8D119}"/>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10" name="Slide Number Placeholder 4">
            <a:extLst>
              <a:ext uri="{FF2B5EF4-FFF2-40B4-BE49-F238E27FC236}">
                <a16:creationId xmlns:a16="http://schemas.microsoft.com/office/drawing/2014/main" id="{0B132DE8-54B8-2B42-889F-437B1AAA895A}"/>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383930291"/>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reserve="1">
  <p:cSld name="Blue Gradient Title &amp; Subtitl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C5FCA6-FCB8-3D45-9DCE-50FDB84384F3}"/>
              </a:ext>
            </a:extLst>
          </p:cNvPr>
          <p:cNvSpPr/>
          <p:nvPr userDrawn="1"/>
        </p:nvSpPr>
        <p:spPr>
          <a:xfrm>
            <a:off x="0" y="0"/>
            <a:ext cx="12192000" cy="6858000"/>
          </a:xfrm>
          <a:prstGeom prst="rect">
            <a:avLst/>
          </a:prstGeom>
          <a:gradFill flip="none" rotWithShape="1">
            <a:gsLst>
              <a:gs pos="0">
                <a:schemeClr val="accent1">
                  <a:lumMod val="5000"/>
                  <a:lumOff val="95000"/>
                  <a:alpha val="0"/>
                </a:schemeClr>
              </a:gs>
              <a:gs pos="47000">
                <a:schemeClr val="accent1">
                  <a:alpha val="62000"/>
                </a:schemeClr>
              </a:gs>
              <a:gs pos="83000">
                <a:schemeClr val="accent1">
                  <a:alpha val="76000"/>
                </a:schemeClr>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420" name="Title Text"/>
          <p:cNvSpPr txBox="1">
            <a:spLocks noGrp="1"/>
          </p:cNvSpPr>
          <p:nvPr>
            <p:ph type="title"/>
          </p:nvPr>
        </p:nvSpPr>
        <p:spPr>
          <a:xfrm>
            <a:off x="275772" y="1149350"/>
            <a:ext cx="11535228" cy="2324100"/>
          </a:xfrm>
          <a:prstGeom prst="rect">
            <a:avLst/>
          </a:prstGeom>
        </p:spPr>
        <p:txBody>
          <a:bodyPr anchor="b"/>
          <a:lstStyle>
            <a:lvl1pPr>
              <a:defRPr b="0" i="0">
                <a:solidFill>
                  <a:schemeClr val="tx2"/>
                </a:solidFill>
              </a:defRPr>
            </a:lvl1pPr>
          </a:lstStyle>
          <a:p>
            <a:r>
              <a:t>Title Text</a:t>
            </a:r>
          </a:p>
        </p:txBody>
      </p:sp>
      <p:sp>
        <p:nvSpPr>
          <p:cNvPr id="421" name="Body Level One…"/>
          <p:cNvSpPr txBox="1">
            <a:spLocks noGrp="1"/>
          </p:cNvSpPr>
          <p:nvPr>
            <p:ph type="body" sz="quarter" idx="1" hasCustomPrompt="1"/>
          </p:nvPr>
        </p:nvSpPr>
        <p:spPr>
          <a:xfrm>
            <a:off x="275772" y="3536950"/>
            <a:ext cx="11535228" cy="2324100"/>
          </a:xfrm>
          <a:prstGeom prst="rect">
            <a:avLst/>
          </a:prstGeom>
        </p:spPr>
        <p:txBody>
          <a:bodyPr anchor="t">
            <a:normAutofit/>
          </a:bodyPr>
          <a:lstStyle>
            <a:lvl1pPr marL="0" indent="0" algn="l">
              <a:spcBef>
                <a:spcPts val="0"/>
              </a:spcBef>
              <a:buSzTx/>
              <a:buNone/>
              <a:defRPr sz="1800" b="0" i="0">
                <a:solidFill>
                  <a:schemeClr val="tx2"/>
                </a:solidFill>
              </a:defRPr>
            </a:lvl1pPr>
            <a:lvl2pPr marL="0" indent="0" algn="l">
              <a:spcBef>
                <a:spcPts val="0"/>
              </a:spcBef>
              <a:buSzTx/>
              <a:buNone/>
              <a:defRPr sz="2700">
                <a:solidFill>
                  <a:schemeClr val="bg1"/>
                </a:solidFill>
              </a:defRPr>
            </a:lvl2pPr>
            <a:lvl3pPr marL="0" indent="0" algn="l">
              <a:spcBef>
                <a:spcPts val="0"/>
              </a:spcBef>
              <a:buSzTx/>
              <a:buNone/>
              <a:defRPr sz="2700">
                <a:solidFill>
                  <a:schemeClr val="bg1"/>
                </a:solidFill>
              </a:defRPr>
            </a:lvl3pPr>
            <a:lvl4pPr marL="0" indent="0" algn="l">
              <a:spcBef>
                <a:spcPts val="0"/>
              </a:spcBef>
              <a:buSzTx/>
              <a:buNone/>
              <a:defRPr sz="2700">
                <a:solidFill>
                  <a:schemeClr val="bg1"/>
                </a:solidFill>
              </a:defRPr>
            </a:lvl4pPr>
            <a:lvl5pPr marL="0" indent="0" algn="l">
              <a:spcBef>
                <a:spcPts val="0"/>
              </a:spcBef>
              <a:buSzTx/>
              <a:buNone/>
              <a:defRPr sz="2700">
                <a:solidFill>
                  <a:schemeClr val="bg1"/>
                </a:solidFill>
              </a:defRPr>
            </a:lvl5pPr>
          </a:lstStyle>
          <a:p>
            <a:r>
              <a:t>Body Level One</a:t>
            </a:r>
          </a:p>
        </p:txBody>
      </p:sp>
      <p:sp>
        <p:nvSpPr>
          <p:cNvPr id="8" name="Rectangle 7">
            <a:extLst>
              <a:ext uri="{FF2B5EF4-FFF2-40B4-BE49-F238E27FC236}">
                <a16:creationId xmlns:a16="http://schemas.microsoft.com/office/drawing/2014/main" id="{1B4B8404-473C-A14E-A312-F24A74CD4146}"/>
              </a:ext>
            </a:extLst>
          </p:cNvPr>
          <p:cNvSpPr/>
          <p:nvPr userDrawn="1"/>
        </p:nvSpPr>
        <p:spPr>
          <a:xfrm>
            <a:off x="5847535"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9" name="Picture 8">
            <a:extLst>
              <a:ext uri="{FF2B5EF4-FFF2-40B4-BE49-F238E27FC236}">
                <a16:creationId xmlns:a16="http://schemas.microsoft.com/office/drawing/2014/main" id="{1D3AE3C7-0E4A-A048-B765-9EA3A70BF872}"/>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11" name="Slide Number Placeholder 4">
            <a:extLst>
              <a:ext uri="{FF2B5EF4-FFF2-40B4-BE49-F238E27FC236}">
                <a16:creationId xmlns:a16="http://schemas.microsoft.com/office/drawing/2014/main" id="{233CDB00-C23E-8949-9160-09CC88BCF8B5}"/>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872015948"/>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Blue Gradient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5005B2F-D2FA-0144-80C2-88BC3B89067E}"/>
              </a:ext>
            </a:extLst>
          </p:cNvPr>
          <p:cNvSpPr/>
          <p:nvPr userDrawn="1"/>
        </p:nvSpPr>
        <p:spPr>
          <a:xfrm>
            <a:off x="0" y="0"/>
            <a:ext cx="12192000" cy="6858000"/>
          </a:xfrm>
          <a:prstGeom prst="rect">
            <a:avLst/>
          </a:prstGeom>
          <a:gradFill flip="none" rotWithShape="1">
            <a:gsLst>
              <a:gs pos="0">
                <a:schemeClr val="accent1">
                  <a:lumMod val="5000"/>
                  <a:lumOff val="95000"/>
                  <a:alpha val="0"/>
                </a:schemeClr>
              </a:gs>
              <a:gs pos="47000">
                <a:schemeClr val="accent1">
                  <a:alpha val="62000"/>
                </a:schemeClr>
              </a:gs>
              <a:gs pos="83000">
                <a:schemeClr val="accent1">
                  <a:alpha val="76000"/>
                </a:schemeClr>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Light" panose="020F0302020204030204" pitchFamily="34" charset="0"/>
            </a:endParaRPr>
          </a:p>
        </p:txBody>
      </p:sp>
      <p:sp>
        <p:nvSpPr>
          <p:cNvPr id="6" name="Rectangle 5">
            <a:extLst>
              <a:ext uri="{FF2B5EF4-FFF2-40B4-BE49-F238E27FC236}">
                <a16:creationId xmlns:a16="http://schemas.microsoft.com/office/drawing/2014/main" id="{8B202F6D-5245-8748-9764-19CC676333FD}"/>
              </a:ext>
            </a:extLst>
          </p:cNvPr>
          <p:cNvSpPr/>
          <p:nvPr userDrawn="1"/>
        </p:nvSpPr>
        <p:spPr>
          <a:xfrm>
            <a:off x="5847535"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7" name="Picture 6">
            <a:extLst>
              <a:ext uri="{FF2B5EF4-FFF2-40B4-BE49-F238E27FC236}">
                <a16:creationId xmlns:a16="http://schemas.microsoft.com/office/drawing/2014/main" id="{3972209C-7C22-2643-B27F-3E0CFCFBF673}"/>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9" name="Slide Number Placeholder 4">
            <a:extLst>
              <a:ext uri="{FF2B5EF4-FFF2-40B4-BE49-F238E27FC236}">
                <a16:creationId xmlns:a16="http://schemas.microsoft.com/office/drawing/2014/main" id="{79201338-2B29-BC41-99A9-B8C65D1A459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206969516"/>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0285A2E-3500-0444-9773-81667FFBB73D}"/>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8974A7B1-DFD1-444F-9F45-88A7178021EE}"/>
              </a:ext>
            </a:extLst>
          </p:cNvPr>
          <p:cNvSpPr>
            <a:spLocks noGrp="1"/>
          </p:cNvSpPr>
          <p:nvPr>
            <p:ph type="title"/>
          </p:nvPr>
        </p:nvSpPr>
        <p:spPr>
          <a:xfrm>
            <a:off x="275771" y="165094"/>
            <a:ext cx="11064240" cy="601026"/>
          </a:xfrm>
        </p:spPr>
        <p:txBody>
          <a:bodyPr>
            <a:noAutofit/>
          </a:bodyPr>
          <a:lstStyle/>
          <a:p>
            <a:r>
              <a:rPr lang="en-US"/>
              <a:t>Click to edit Master title style</a:t>
            </a:r>
          </a:p>
        </p:txBody>
      </p:sp>
      <p:sp>
        <p:nvSpPr>
          <p:cNvPr id="6" name="Slide Number Placeholder 4">
            <a:extLst>
              <a:ext uri="{FF2B5EF4-FFF2-40B4-BE49-F238E27FC236}">
                <a16:creationId xmlns:a16="http://schemas.microsoft.com/office/drawing/2014/main" id="{4CD87197-18D0-3C45-82DF-13C74ED601DD}"/>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47501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4BE8859C-1FFE-C046-938A-B9352692B272}"/>
              </a:ext>
            </a:extLst>
          </p:cNvPr>
          <p:cNvSpPr>
            <a:spLocks noGrp="1"/>
          </p:cNvSpPr>
          <p:nvPr>
            <p:ph type="body" sz="quarter" idx="24" hasCustomPrompt="1"/>
          </p:nvPr>
        </p:nvSpPr>
        <p:spPr>
          <a:xfrm>
            <a:off x="274320" y="1261872"/>
            <a:ext cx="11539728" cy="4948428"/>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0" name="Straight Connector 9">
            <a:extLst>
              <a:ext uri="{FF2B5EF4-FFF2-40B4-BE49-F238E27FC236}">
                <a16:creationId xmlns:a16="http://schemas.microsoft.com/office/drawing/2014/main" id="{26C6784E-ADC9-8D49-9962-935943F17C1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EBEE97D-132E-A748-BBD8-DABB06245A08}"/>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8" name="Slide Number Placeholder 4">
            <a:extLst>
              <a:ext uri="{FF2B5EF4-FFF2-40B4-BE49-F238E27FC236}">
                <a16:creationId xmlns:a16="http://schemas.microsoft.com/office/drawing/2014/main" id="{382ABCCC-622C-F645-82E2-D20F8D15F23E}"/>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4747900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Left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56C0A5-AE5C-4D4D-89F1-06BFCBDF38C2}"/>
              </a:ext>
            </a:extLst>
          </p:cNvPr>
          <p:cNvSpPr>
            <a:spLocks noGrp="1"/>
          </p:cNvSpPr>
          <p:nvPr>
            <p:ph idx="1"/>
          </p:nvPr>
        </p:nvSpPr>
        <p:spPr>
          <a:xfrm>
            <a:off x="275771" y="1257552"/>
            <a:ext cx="11535229" cy="4952747"/>
          </a:xfrm>
        </p:spPr>
        <p:txBody>
          <a:bodyPr/>
          <a:lstStyle>
            <a:lvl1pPr>
              <a:lnSpc>
                <a:spcPct val="100000"/>
              </a:lnSpc>
              <a:defRPr b="0" i="0">
                <a:solidFill>
                  <a:schemeClr val="tx1"/>
                </a:solidFill>
                <a:latin typeface="Calibri Light" panose="020F0302020204030204" pitchFamily="34" charset="0"/>
              </a:defRPr>
            </a:lvl1pPr>
            <a:lvl2pPr>
              <a:lnSpc>
                <a:spcPct val="100000"/>
              </a:lnSpc>
              <a:defRPr b="0" i="0">
                <a:solidFill>
                  <a:schemeClr val="tx1"/>
                </a:solidFill>
                <a:latin typeface="Calibri Light" panose="020F0302020204030204" pitchFamily="34" charset="0"/>
              </a:defRPr>
            </a:lvl2pPr>
            <a:lvl3pPr>
              <a:lnSpc>
                <a:spcPct val="100000"/>
              </a:lnSpc>
              <a:defRPr b="0" i="0">
                <a:solidFill>
                  <a:schemeClr val="tx1"/>
                </a:solidFill>
                <a:latin typeface="Calibri Light" panose="020F0302020204030204" pitchFamily="34" charset="0"/>
              </a:defRPr>
            </a:lvl3pPr>
            <a:lvl4pPr>
              <a:lnSpc>
                <a:spcPct val="100000"/>
              </a:lnSpc>
              <a:defRPr b="0" i="0">
                <a:solidFill>
                  <a:schemeClr val="tx1"/>
                </a:solidFill>
                <a:latin typeface="Calibri Light" panose="020F0302020204030204" pitchFamily="34" charset="0"/>
              </a:defRPr>
            </a:lvl4pPr>
            <a:lvl5pPr>
              <a:lnSpc>
                <a:spcPct val="100000"/>
              </a:lnSpc>
              <a:defRPr b="0" i="0">
                <a:solidFill>
                  <a:schemeClr val="tx1"/>
                </a:solidFill>
                <a:latin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AFD1A074-038C-9C42-9C0F-857DA5095FB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05D254-ED74-DF44-A50C-1812E06F7C89}"/>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7" name="Slide Number Placeholder 4">
            <a:extLst>
              <a:ext uri="{FF2B5EF4-FFF2-40B4-BE49-F238E27FC236}">
                <a16:creationId xmlns:a16="http://schemas.microsoft.com/office/drawing/2014/main" id="{9F63543F-A038-AE44-BC5B-4E2B06C9694E}"/>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43684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by two white tall">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E3563E88-4C2F-6344-8489-70D437A03165}"/>
              </a:ext>
            </a:extLst>
          </p:cNvPr>
          <p:cNvCxnSpPr>
            <a:cxnSpLocks/>
          </p:cNvCxnSpPr>
          <p:nvPr userDrawn="1"/>
        </p:nvCxnSpPr>
        <p:spPr>
          <a:xfrm>
            <a:off x="6087299" y="1501952"/>
            <a:ext cx="0" cy="4673996"/>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283C6C03-33EC-544A-8931-BB499B88FEA5}"/>
              </a:ext>
            </a:extLst>
          </p:cNvPr>
          <p:cNvSpPr>
            <a:spLocks noGrp="1"/>
          </p:cNvSpPr>
          <p:nvPr>
            <p:ph type="body" sz="quarter" idx="25" hasCustomPrompt="1"/>
          </p:nvPr>
        </p:nvSpPr>
        <p:spPr>
          <a:xfrm>
            <a:off x="286868" y="1407359"/>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98141576-BD39-CD4D-9D58-BCC40B12CF1B}"/>
              </a:ext>
            </a:extLst>
          </p:cNvPr>
          <p:cNvSpPr>
            <a:spLocks noGrp="1"/>
          </p:cNvSpPr>
          <p:nvPr>
            <p:ph type="body" sz="quarter" idx="26" hasCustomPrompt="1"/>
          </p:nvPr>
        </p:nvSpPr>
        <p:spPr>
          <a:xfrm>
            <a:off x="286868" y="2225301"/>
            <a:ext cx="5095241" cy="1203699"/>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9" name="Text Placeholder 7">
            <a:extLst>
              <a:ext uri="{FF2B5EF4-FFF2-40B4-BE49-F238E27FC236}">
                <a16:creationId xmlns:a16="http://schemas.microsoft.com/office/drawing/2014/main" id="{5CDDF256-E9EF-9146-B003-86DD106A5011}"/>
              </a:ext>
            </a:extLst>
          </p:cNvPr>
          <p:cNvSpPr>
            <a:spLocks noGrp="1"/>
          </p:cNvSpPr>
          <p:nvPr>
            <p:ph type="body" sz="quarter" idx="29" hasCustomPrompt="1"/>
          </p:nvPr>
        </p:nvSpPr>
        <p:spPr>
          <a:xfrm>
            <a:off x="6256700" y="1407359"/>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0" name="Text Placeholder 7">
            <a:extLst>
              <a:ext uri="{FF2B5EF4-FFF2-40B4-BE49-F238E27FC236}">
                <a16:creationId xmlns:a16="http://schemas.microsoft.com/office/drawing/2014/main" id="{5C0559D0-354B-3444-A8B2-B09E92300659}"/>
              </a:ext>
            </a:extLst>
          </p:cNvPr>
          <p:cNvSpPr>
            <a:spLocks noGrp="1"/>
          </p:cNvSpPr>
          <p:nvPr>
            <p:ph type="body" sz="quarter" idx="30" hasCustomPrompt="1"/>
          </p:nvPr>
        </p:nvSpPr>
        <p:spPr>
          <a:xfrm>
            <a:off x="6256700" y="2225301"/>
            <a:ext cx="5095241" cy="1203699"/>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0" name="Straight Connector 9">
            <a:extLst>
              <a:ext uri="{FF2B5EF4-FFF2-40B4-BE49-F238E27FC236}">
                <a16:creationId xmlns:a16="http://schemas.microsoft.com/office/drawing/2014/main" id="{DACC6D96-6DF9-A34E-A8E1-548343781E1F}"/>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5B547F3-044E-C64A-8134-2BF76E2DB69D}"/>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A510E373-890D-C840-A82D-597B0C48624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42322330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ree Column smaller">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88E5C3CD-D0D4-CD4A-B429-40C963613593}"/>
              </a:ext>
            </a:extLst>
          </p:cNvPr>
          <p:cNvCxnSpPr>
            <a:cxnSpLocks/>
          </p:cNvCxnSpPr>
          <p:nvPr userDrawn="1"/>
        </p:nvCxnSpPr>
        <p:spPr>
          <a:xfrm>
            <a:off x="3890950" y="1995576"/>
            <a:ext cx="0" cy="3566161"/>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529C1F-0952-8047-B60B-809D5A8B4F65}"/>
              </a:ext>
            </a:extLst>
          </p:cNvPr>
          <p:cNvCxnSpPr>
            <a:cxnSpLocks/>
          </p:cNvCxnSpPr>
          <p:nvPr userDrawn="1"/>
        </p:nvCxnSpPr>
        <p:spPr>
          <a:xfrm>
            <a:off x="8243879" y="1995576"/>
            <a:ext cx="0" cy="3566161"/>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ext Placeholder 7">
            <a:extLst>
              <a:ext uri="{FF2B5EF4-FFF2-40B4-BE49-F238E27FC236}">
                <a16:creationId xmlns:a16="http://schemas.microsoft.com/office/drawing/2014/main" id="{3AEE4303-D9E4-1D41-A2EB-8B1C09635C13}"/>
              </a:ext>
            </a:extLst>
          </p:cNvPr>
          <p:cNvSpPr>
            <a:spLocks noGrp="1"/>
          </p:cNvSpPr>
          <p:nvPr>
            <p:ph type="body" sz="quarter" idx="23" hasCustomPrompt="1"/>
          </p:nvPr>
        </p:nvSpPr>
        <p:spPr>
          <a:xfrm>
            <a:off x="286871" y="1806851"/>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2" name="Text Placeholder 7">
            <a:extLst>
              <a:ext uri="{FF2B5EF4-FFF2-40B4-BE49-F238E27FC236}">
                <a16:creationId xmlns:a16="http://schemas.microsoft.com/office/drawing/2014/main" id="{2F5C235E-F632-7244-9D99-EE938B484BF2}"/>
              </a:ext>
            </a:extLst>
          </p:cNvPr>
          <p:cNvSpPr>
            <a:spLocks noGrp="1"/>
          </p:cNvSpPr>
          <p:nvPr>
            <p:ph type="body" sz="quarter" idx="24" hasCustomPrompt="1"/>
          </p:nvPr>
        </p:nvSpPr>
        <p:spPr>
          <a:xfrm>
            <a:off x="286871" y="2616480"/>
            <a:ext cx="3121025" cy="2707874"/>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3" name="Text Placeholder 7">
            <a:extLst>
              <a:ext uri="{FF2B5EF4-FFF2-40B4-BE49-F238E27FC236}">
                <a16:creationId xmlns:a16="http://schemas.microsoft.com/office/drawing/2014/main" id="{E007C4E9-86DC-8648-920B-B42A4D65B271}"/>
              </a:ext>
            </a:extLst>
          </p:cNvPr>
          <p:cNvSpPr>
            <a:spLocks noGrp="1"/>
          </p:cNvSpPr>
          <p:nvPr>
            <p:ph type="body" sz="quarter" idx="27" hasCustomPrompt="1"/>
          </p:nvPr>
        </p:nvSpPr>
        <p:spPr>
          <a:xfrm>
            <a:off x="4562381" y="1806851"/>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4" name="Text Placeholder 7">
            <a:extLst>
              <a:ext uri="{FF2B5EF4-FFF2-40B4-BE49-F238E27FC236}">
                <a16:creationId xmlns:a16="http://schemas.microsoft.com/office/drawing/2014/main" id="{BEB46C3B-7028-A94B-BD5A-CED11F0BE474}"/>
              </a:ext>
            </a:extLst>
          </p:cNvPr>
          <p:cNvSpPr>
            <a:spLocks noGrp="1"/>
          </p:cNvSpPr>
          <p:nvPr>
            <p:ph type="body" sz="quarter" idx="28" hasCustomPrompt="1"/>
          </p:nvPr>
        </p:nvSpPr>
        <p:spPr>
          <a:xfrm>
            <a:off x="4562381" y="2616480"/>
            <a:ext cx="3121025" cy="2707874"/>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5" name="Text Placeholder 7">
            <a:extLst>
              <a:ext uri="{FF2B5EF4-FFF2-40B4-BE49-F238E27FC236}">
                <a16:creationId xmlns:a16="http://schemas.microsoft.com/office/drawing/2014/main" id="{A59BA14B-D7C9-6442-9EDA-E3B36F946937}"/>
              </a:ext>
            </a:extLst>
          </p:cNvPr>
          <p:cNvSpPr>
            <a:spLocks noGrp="1"/>
          </p:cNvSpPr>
          <p:nvPr>
            <p:ph type="body" sz="quarter" idx="31" hasCustomPrompt="1"/>
          </p:nvPr>
        </p:nvSpPr>
        <p:spPr>
          <a:xfrm>
            <a:off x="8708558" y="1806851"/>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6" name="Text Placeholder 7">
            <a:extLst>
              <a:ext uri="{FF2B5EF4-FFF2-40B4-BE49-F238E27FC236}">
                <a16:creationId xmlns:a16="http://schemas.microsoft.com/office/drawing/2014/main" id="{FC3B07B7-3E34-5042-960A-B532F6F03001}"/>
              </a:ext>
            </a:extLst>
          </p:cNvPr>
          <p:cNvSpPr>
            <a:spLocks noGrp="1"/>
          </p:cNvSpPr>
          <p:nvPr>
            <p:ph type="body" sz="quarter" idx="32" hasCustomPrompt="1"/>
          </p:nvPr>
        </p:nvSpPr>
        <p:spPr>
          <a:xfrm>
            <a:off x="8708558" y="2616480"/>
            <a:ext cx="3121025" cy="2707874"/>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3" name="Straight Connector 12">
            <a:extLst>
              <a:ext uri="{FF2B5EF4-FFF2-40B4-BE49-F238E27FC236}">
                <a16:creationId xmlns:a16="http://schemas.microsoft.com/office/drawing/2014/main" id="{AB77AD5C-2B6D-8E48-9A8B-80153C06C3DA}"/>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9E8F342-5BB0-E14E-B86E-D0F4BB9B1251}"/>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6" name="Slide Number Placeholder 4">
            <a:extLst>
              <a:ext uri="{FF2B5EF4-FFF2-40B4-BE49-F238E27FC236}">
                <a16:creationId xmlns:a16="http://schemas.microsoft.com/office/drawing/2014/main" id="{20524D08-5CC4-3847-9B29-7EF70E66F34D}"/>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7025809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88E5C3CD-D0D4-CD4A-B429-40C963613593}"/>
              </a:ext>
            </a:extLst>
          </p:cNvPr>
          <p:cNvCxnSpPr>
            <a:cxnSpLocks/>
          </p:cNvCxnSpPr>
          <p:nvPr userDrawn="1"/>
        </p:nvCxnSpPr>
        <p:spPr>
          <a:xfrm>
            <a:off x="3890950"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529C1F-0952-8047-B60B-809D5A8B4F65}"/>
              </a:ext>
            </a:extLst>
          </p:cNvPr>
          <p:cNvCxnSpPr>
            <a:cxnSpLocks/>
          </p:cNvCxnSpPr>
          <p:nvPr userDrawn="1"/>
        </p:nvCxnSpPr>
        <p:spPr>
          <a:xfrm>
            <a:off x="8243879"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ext Placeholder 7">
            <a:extLst>
              <a:ext uri="{FF2B5EF4-FFF2-40B4-BE49-F238E27FC236}">
                <a16:creationId xmlns:a16="http://schemas.microsoft.com/office/drawing/2014/main" id="{A6F12EB1-91B4-6042-9FF3-82390197948F}"/>
              </a:ext>
            </a:extLst>
          </p:cNvPr>
          <p:cNvSpPr>
            <a:spLocks noGrp="1"/>
          </p:cNvSpPr>
          <p:nvPr>
            <p:ph type="body" sz="quarter" idx="23" hasCustomPrompt="1"/>
          </p:nvPr>
        </p:nvSpPr>
        <p:spPr>
          <a:xfrm>
            <a:off x="286871" y="1524191"/>
            <a:ext cx="3121025" cy="793750"/>
          </a:xfrm>
        </p:spPr>
        <p:txBody>
          <a:bodyPr anchor="b">
            <a:normAutofit/>
          </a:bodyPr>
          <a:lstStyle>
            <a:lvl1pPr marL="0" indent="0">
              <a:buNone/>
              <a:defRPr sz="2000" b="1" i="0" spc="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2" name="Text Placeholder 7">
            <a:extLst>
              <a:ext uri="{FF2B5EF4-FFF2-40B4-BE49-F238E27FC236}">
                <a16:creationId xmlns:a16="http://schemas.microsoft.com/office/drawing/2014/main" id="{D5C04520-6B8D-2147-B53D-A1A679B731BD}"/>
              </a:ext>
            </a:extLst>
          </p:cNvPr>
          <p:cNvSpPr>
            <a:spLocks noGrp="1"/>
          </p:cNvSpPr>
          <p:nvPr>
            <p:ph type="body" sz="quarter" idx="24" hasCustomPrompt="1"/>
          </p:nvPr>
        </p:nvSpPr>
        <p:spPr>
          <a:xfrm>
            <a:off x="286871" y="2300568"/>
            <a:ext cx="3121025" cy="3911036"/>
          </a:xfrm>
        </p:spPr>
        <p:txBody>
          <a:bodyPr anchor="t">
            <a:norm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3" name="Text Placeholder 7">
            <a:extLst>
              <a:ext uri="{FF2B5EF4-FFF2-40B4-BE49-F238E27FC236}">
                <a16:creationId xmlns:a16="http://schemas.microsoft.com/office/drawing/2014/main" id="{4B7EBE25-D294-8141-AFF4-3CF3BDC64B5E}"/>
              </a:ext>
            </a:extLst>
          </p:cNvPr>
          <p:cNvSpPr>
            <a:spLocks noGrp="1"/>
          </p:cNvSpPr>
          <p:nvPr>
            <p:ph type="body" sz="quarter" idx="27" hasCustomPrompt="1"/>
          </p:nvPr>
        </p:nvSpPr>
        <p:spPr>
          <a:xfrm>
            <a:off x="4562381" y="1524191"/>
            <a:ext cx="3121025"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4" name="Text Placeholder 7">
            <a:extLst>
              <a:ext uri="{FF2B5EF4-FFF2-40B4-BE49-F238E27FC236}">
                <a16:creationId xmlns:a16="http://schemas.microsoft.com/office/drawing/2014/main" id="{890BA81E-8E19-DF43-BECF-A8575677C73E}"/>
              </a:ext>
            </a:extLst>
          </p:cNvPr>
          <p:cNvSpPr>
            <a:spLocks noGrp="1"/>
          </p:cNvSpPr>
          <p:nvPr>
            <p:ph type="body" sz="quarter" idx="28" hasCustomPrompt="1"/>
          </p:nvPr>
        </p:nvSpPr>
        <p:spPr>
          <a:xfrm>
            <a:off x="4562381" y="2300568"/>
            <a:ext cx="3121025" cy="3911036"/>
          </a:xfrm>
        </p:spPr>
        <p:txBody>
          <a:bodyPr anchor="t">
            <a:norm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5" name="Text Placeholder 7">
            <a:extLst>
              <a:ext uri="{FF2B5EF4-FFF2-40B4-BE49-F238E27FC236}">
                <a16:creationId xmlns:a16="http://schemas.microsoft.com/office/drawing/2014/main" id="{A10DF2FE-8119-D843-A6AD-3AE616F7A29A}"/>
              </a:ext>
            </a:extLst>
          </p:cNvPr>
          <p:cNvSpPr>
            <a:spLocks noGrp="1"/>
          </p:cNvSpPr>
          <p:nvPr>
            <p:ph type="body" sz="quarter" idx="31" hasCustomPrompt="1"/>
          </p:nvPr>
        </p:nvSpPr>
        <p:spPr>
          <a:xfrm>
            <a:off x="8708558" y="1524191"/>
            <a:ext cx="3121025"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6" name="Text Placeholder 7">
            <a:extLst>
              <a:ext uri="{FF2B5EF4-FFF2-40B4-BE49-F238E27FC236}">
                <a16:creationId xmlns:a16="http://schemas.microsoft.com/office/drawing/2014/main" id="{54AEA510-50B8-9046-945B-1F733841E51E}"/>
              </a:ext>
            </a:extLst>
          </p:cNvPr>
          <p:cNvSpPr>
            <a:spLocks noGrp="1"/>
          </p:cNvSpPr>
          <p:nvPr>
            <p:ph type="body" sz="quarter" idx="32" hasCustomPrompt="1"/>
          </p:nvPr>
        </p:nvSpPr>
        <p:spPr>
          <a:xfrm>
            <a:off x="8708558" y="2300568"/>
            <a:ext cx="3121025" cy="3911036"/>
          </a:xfrm>
        </p:spPr>
        <p:txBody>
          <a:bodyPr anchor="t">
            <a:norm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3" name="Straight Connector 12">
            <a:extLst>
              <a:ext uri="{FF2B5EF4-FFF2-40B4-BE49-F238E27FC236}">
                <a16:creationId xmlns:a16="http://schemas.microsoft.com/office/drawing/2014/main" id="{B1D621B8-ECBC-534D-B6D6-7D76A4323A78}"/>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DBCB7E42-D1B4-E545-8956-9B985D3A9830}"/>
              </a:ext>
            </a:extLst>
          </p:cNvPr>
          <p:cNvSpPr>
            <a:spLocks noGrp="1"/>
          </p:cNvSpPr>
          <p:nvPr>
            <p:ph type="title"/>
          </p:nvPr>
        </p:nvSpPr>
        <p:spPr>
          <a:xfrm>
            <a:off x="275771" y="165094"/>
            <a:ext cx="11064240" cy="601026"/>
          </a:xfrm>
        </p:spPr>
        <p:txBody>
          <a:bodyPr>
            <a:noAutofit/>
          </a:bodyPr>
          <a:lstStyle/>
          <a:p>
            <a:r>
              <a:rPr lang="en-US"/>
              <a:t>Click to edit Master title style</a:t>
            </a:r>
          </a:p>
        </p:txBody>
      </p:sp>
      <p:sp>
        <p:nvSpPr>
          <p:cNvPr id="16" name="Slide Number Placeholder 4">
            <a:extLst>
              <a:ext uri="{FF2B5EF4-FFF2-40B4-BE49-F238E27FC236}">
                <a16:creationId xmlns:a16="http://schemas.microsoft.com/office/drawing/2014/main" id="{A6646249-64EC-104A-9B01-2AEE4120E9B4}"/>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002628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Reverse Blue Divider">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2950957"/>
      </p:ext>
    </p:extLst>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then one">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E3563E88-4C2F-6344-8489-70D437A03165}"/>
              </a:ext>
            </a:extLst>
          </p:cNvPr>
          <p:cNvCxnSpPr>
            <a:cxnSpLocks/>
          </p:cNvCxnSpPr>
          <p:nvPr userDrawn="1"/>
        </p:nvCxnSpPr>
        <p:spPr>
          <a:xfrm>
            <a:off x="6087299" y="3248309"/>
            <a:ext cx="0" cy="2965114"/>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3515638-D658-D24A-A93E-E39A15D698F2}"/>
              </a:ext>
            </a:extLst>
          </p:cNvPr>
          <p:cNvSpPr>
            <a:spLocks noGrp="1"/>
          </p:cNvSpPr>
          <p:nvPr>
            <p:ph type="body" sz="quarter" idx="23" hasCustomPrompt="1"/>
          </p:nvPr>
        </p:nvSpPr>
        <p:spPr>
          <a:xfrm>
            <a:off x="286867" y="1044463"/>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7" name="Text Placeholder 7">
            <a:extLst>
              <a:ext uri="{FF2B5EF4-FFF2-40B4-BE49-F238E27FC236}">
                <a16:creationId xmlns:a16="http://schemas.microsoft.com/office/drawing/2014/main" id="{4AE9C08D-81D8-9D46-B6BA-9FB55063AE56}"/>
              </a:ext>
            </a:extLst>
          </p:cNvPr>
          <p:cNvSpPr>
            <a:spLocks noGrp="1"/>
          </p:cNvSpPr>
          <p:nvPr>
            <p:ph type="body" sz="quarter" idx="24" hasCustomPrompt="1"/>
          </p:nvPr>
        </p:nvSpPr>
        <p:spPr>
          <a:xfrm>
            <a:off x="286868" y="1862405"/>
            <a:ext cx="5095241" cy="1203699"/>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8" name="Text Placeholder 7">
            <a:extLst>
              <a:ext uri="{FF2B5EF4-FFF2-40B4-BE49-F238E27FC236}">
                <a16:creationId xmlns:a16="http://schemas.microsoft.com/office/drawing/2014/main" id="{283C6C03-33EC-544A-8931-BB499B88FEA5}"/>
              </a:ext>
            </a:extLst>
          </p:cNvPr>
          <p:cNvSpPr>
            <a:spLocks noGrp="1"/>
          </p:cNvSpPr>
          <p:nvPr>
            <p:ph type="body" sz="quarter" idx="25" hasCustomPrompt="1"/>
          </p:nvPr>
        </p:nvSpPr>
        <p:spPr>
          <a:xfrm>
            <a:off x="286868" y="3240814"/>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98141576-BD39-CD4D-9D58-BCC40B12CF1B}"/>
              </a:ext>
            </a:extLst>
          </p:cNvPr>
          <p:cNvSpPr>
            <a:spLocks noGrp="1"/>
          </p:cNvSpPr>
          <p:nvPr>
            <p:ph type="body" sz="quarter" idx="26" hasCustomPrompt="1"/>
          </p:nvPr>
        </p:nvSpPr>
        <p:spPr>
          <a:xfrm>
            <a:off x="286868" y="4058756"/>
            <a:ext cx="5095241" cy="1203699"/>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9" name="Text Placeholder 7">
            <a:extLst>
              <a:ext uri="{FF2B5EF4-FFF2-40B4-BE49-F238E27FC236}">
                <a16:creationId xmlns:a16="http://schemas.microsoft.com/office/drawing/2014/main" id="{5CDDF256-E9EF-9146-B003-86DD106A5011}"/>
              </a:ext>
            </a:extLst>
          </p:cNvPr>
          <p:cNvSpPr>
            <a:spLocks noGrp="1"/>
          </p:cNvSpPr>
          <p:nvPr>
            <p:ph type="body" sz="quarter" idx="29" hasCustomPrompt="1"/>
          </p:nvPr>
        </p:nvSpPr>
        <p:spPr>
          <a:xfrm>
            <a:off x="6256700" y="3240814"/>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0" name="Text Placeholder 7">
            <a:extLst>
              <a:ext uri="{FF2B5EF4-FFF2-40B4-BE49-F238E27FC236}">
                <a16:creationId xmlns:a16="http://schemas.microsoft.com/office/drawing/2014/main" id="{5C0559D0-354B-3444-A8B2-B09E92300659}"/>
              </a:ext>
            </a:extLst>
          </p:cNvPr>
          <p:cNvSpPr>
            <a:spLocks noGrp="1"/>
          </p:cNvSpPr>
          <p:nvPr>
            <p:ph type="body" sz="quarter" idx="30" hasCustomPrompt="1"/>
          </p:nvPr>
        </p:nvSpPr>
        <p:spPr>
          <a:xfrm>
            <a:off x="6256700" y="4058756"/>
            <a:ext cx="5095241" cy="1203699"/>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2" name="Straight Connector 11">
            <a:extLst>
              <a:ext uri="{FF2B5EF4-FFF2-40B4-BE49-F238E27FC236}">
                <a16:creationId xmlns:a16="http://schemas.microsoft.com/office/drawing/2014/main" id="{4A2A4176-A35A-364A-8F36-6ACBD952C59C}"/>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0AE287C-60C0-0D42-8D39-D155240D086C}"/>
              </a:ext>
            </a:extLst>
          </p:cNvPr>
          <p:cNvSpPr>
            <a:spLocks noGrp="1"/>
          </p:cNvSpPr>
          <p:nvPr>
            <p:ph type="title"/>
          </p:nvPr>
        </p:nvSpPr>
        <p:spPr>
          <a:xfrm>
            <a:off x="275772" y="165093"/>
            <a:ext cx="11062788" cy="603504"/>
          </a:xfrm>
        </p:spPr>
        <p:txBody>
          <a:bodyPr>
            <a:noAutofit/>
          </a:bodyPr>
          <a:lstStyle/>
          <a:p>
            <a:r>
              <a:rPr lang="en-US"/>
              <a:t>Click to edit Master title style</a:t>
            </a:r>
          </a:p>
        </p:txBody>
      </p:sp>
      <p:sp>
        <p:nvSpPr>
          <p:cNvPr id="13" name="Slide Number Placeholder 4">
            <a:extLst>
              <a:ext uri="{FF2B5EF4-FFF2-40B4-BE49-F238E27FC236}">
                <a16:creationId xmlns:a16="http://schemas.microsoft.com/office/drawing/2014/main" id="{B691076D-9032-E342-843A-EF63BE02F278}"/>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390220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89C8C74F-1B28-4949-B855-D8491E910E51}"/>
              </a:ext>
            </a:extLst>
          </p:cNvPr>
          <p:cNvCxnSpPr>
            <a:cxnSpLocks/>
          </p:cNvCxnSpPr>
          <p:nvPr userDrawn="1"/>
        </p:nvCxnSpPr>
        <p:spPr>
          <a:xfrm>
            <a:off x="3014662"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8E5C3CD-D0D4-CD4A-B429-40C963613593}"/>
              </a:ext>
            </a:extLst>
          </p:cNvPr>
          <p:cNvCxnSpPr>
            <a:cxnSpLocks/>
          </p:cNvCxnSpPr>
          <p:nvPr userDrawn="1"/>
        </p:nvCxnSpPr>
        <p:spPr>
          <a:xfrm>
            <a:off x="6076949"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529C1F-0952-8047-B60B-809D5A8B4F65}"/>
              </a:ext>
            </a:extLst>
          </p:cNvPr>
          <p:cNvCxnSpPr>
            <a:cxnSpLocks/>
          </p:cNvCxnSpPr>
          <p:nvPr userDrawn="1"/>
        </p:nvCxnSpPr>
        <p:spPr>
          <a:xfrm>
            <a:off x="9086849" y="1614488"/>
            <a:ext cx="0" cy="448056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918788A2-A7BC-764B-938F-DFF3A0DB06E3}"/>
              </a:ext>
            </a:extLst>
          </p:cNvPr>
          <p:cNvSpPr>
            <a:spLocks noGrp="1"/>
          </p:cNvSpPr>
          <p:nvPr>
            <p:ph type="body" sz="quarter" idx="23" hasCustomPrompt="1"/>
          </p:nvPr>
        </p:nvSpPr>
        <p:spPr>
          <a:xfrm>
            <a:off x="286871" y="1497481"/>
            <a:ext cx="2510117"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7" name="Text Placeholder 7">
            <a:extLst>
              <a:ext uri="{FF2B5EF4-FFF2-40B4-BE49-F238E27FC236}">
                <a16:creationId xmlns:a16="http://schemas.microsoft.com/office/drawing/2014/main" id="{41D436DC-2E60-CC42-9CD0-D7F6D44B88E3}"/>
              </a:ext>
            </a:extLst>
          </p:cNvPr>
          <p:cNvSpPr>
            <a:spLocks noGrp="1"/>
          </p:cNvSpPr>
          <p:nvPr>
            <p:ph type="body" sz="quarter" idx="24" hasCustomPrompt="1"/>
          </p:nvPr>
        </p:nvSpPr>
        <p:spPr>
          <a:xfrm>
            <a:off x="286871" y="2290484"/>
            <a:ext cx="2510117" cy="3919816"/>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8" name="Text Placeholder 7">
            <a:extLst>
              <a:ext uri="{FF2B5EF4-FFF2-40B4-BE49-F238E27FC236}">
                <a16:creationId xmlns:a16="http://schemas.microsoft.com/office/drawing/2014/main" id="{6A1FF4DC-1F4A-8B47-8FD4-E257F83E743C}"/>
              </a:ext>
            </a:extLst>
          </p:cNvPr>
          <p:cNvSpPr>
            <a:spLocks noGrp="1"/>
          </p:cNvSpPr>
          <p:nvPr>
            <p:ph type="body" sz="quarter" idx="25" hasCustomPrompt="1"/>
          </p:nvPr>
        </p:nvSpPr>
        <p:spPr>
          <a:xfrm>
            <a:off x="3290044" y="1497481"/>
            <a:ext cx="2510117"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BE21B669-BC88-5546-AE45-A51019357CD6}"/>
              </a:ext>
            </a:extLst>
          </p:cNvPr>
          <p:cNvSpPr>
            <a:spLocks noGrp="1"/>
          </p:cNvSpPr>
          <p:nvPr>
            <p:ph type="body" sz="quarter" idx="26" hasCustomPrompt="1"/>
          </p:nvPr>
        </p:nvSpPr>
        <p:spPr>
          <a:xfrm>
            <a:off x="3290044" y="2290484"/>
            <a:ext cx="2510117" cy="3919816"/>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0" name="Text Placeholder 7">
            <a:extLst>
              <a:ext uri="{FF2B5EF4-FFF2-40B4-BE49-F238E27FC236}">
                <a16:creationId xmlns:a16="http://schemas.microsoft.com/office/drawing/2014/main" id="{36F43F34-CAB4-014B-BEAC-9C0E5818709F}"/>
              </a:ext>
            </a:extLst>
          </p:cNvPr>
          <p:cNvSpPr>
            <a:spLocks noGrp="1"/>
          </p:cNvSpPr>
          <p:nvPr>
            <p:ph type="body" sz="quarter" idx="27" hasCustomPrompt="1"/>
          </p:nvPr>
        </p:nvSpPr>
        <p:spPr>
          <a:xfrm>
            <a:off x="6293219" y="1497481"/>
            <a:ext cx="2510117"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1" name="Text Placeholder 7">
            <a:extLst>
              <a:ext uri="{FF2B5EF4-FFF2-40B4-BE49-F238E27FC236}">
                <a16:creationId xmlns:a16="http://schemas.microsoft.com/office/drawing/2014/main" id="{4B8B1621-62DA-4347-B0EC-184F6FC4895F}"/>
              </a:ext>
            </a:extLst>
          </p:cNvPr>
          <p:cNvSpPr>
            <a:spLocks noGrp="1"/>
          </p:cNvSpPr>
          <p:nvPr>
            <p:ph type="body" sz="quarter" idx="28" hasCustomPrompt="1"/>
          </p:nvPr>
        </p:nvSpPr>
        <p:spPr>
          <a:xfrm>
            <a:off x="6293219" y="2290484"/>
            <a:ext cx="2510117" cy="3919816"/>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2" name="Text Placeholder 7">
            <a:extLst>
              <a:ext uri="{FF2B5EF4-FFF2-40B4-BE49-F238E27FC236}">
                <a16:creationId xmlns:a16="http://schemas.microsoft.com/office/drawing/2014/main" id="{D1D86144-80E7-DE44-A199-178DCA8BF432}"/>
              </a:ext>
            </a:extLst>
          </p:cNvPr>
          <p:cNvSpPr>
            <a:spLocks noGrp="1"/>
          </p:cNvSpPr>
          <p:nvPr>
            <p:ph type="body" sz="quarter" idx="29" hasCustomPrompt="1"/>
          </p:nvPr>
        </p:nvSpPr>
        <p:spPr>
          <a:xfrm>
            <a:off x="9309841" y="1497481"/>
            <a:ext cx="2510117" cy="793750"/>
          </a:xfrm>
        </p:spPr>
        <p:txBody>
          <a:bodyPr anchor="b">
            <a:normAutofit/>
          </a:bodyPr>
          <a:lstStyle>
            <a:lvl1pPr marL="0" indent="0">
              <a:buNone/>
              <a:defRPr sz="2000" b="1" i="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3" name="Text Placeholder 7">
            <a:extLst>
              <a:ext uri="{FF2B5EF4-FFF2-40B4-BE49-F238E27FC236}">
                <a16:creationId xmlns:a16="http://schemas.microsoft.com/office/drawing/2014/main" id="{4505F07C-AA2B-B84A-B636-2D8F6430FD8B}"/>
              </a:ext>
            </a:extLst>
          </p:cNvPr>
          <p:cNvSpPr>
            <a:spLocks noGrp="1"/>
          </p:cNvSpPr>
          <p:nvPr>
            <p:ph type="body" sz="quarter" idx="30" hasCustomPrompt="1"/>
          </p:nvPr>
        </p:nvSpPr>
        <p:spPr>
          <a:xfrm>
            <a:off x="9309841" y="2290484"/>
            <a:ext cx="2510117" cy="3919816"/>
          </a:xfrm>
        </p:spPr>
        <p:txBody>
          <a:bodyPr anchor="t">
            <a:noAutofit/>
          </a:bodyPr>
          <a:lstStyle>
            <a:lvl1pPr marL="0" indent="0">
              <a:lnSpc>
                <a:spcPct val="100000"/>
              </a:lnSpc>
              <a:buNone/>
              <a:defRPr sz="18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7" name="Straight Connector 16">
            <a:extLst>
              <a:ext uri="{FF2B5EF4-FFF2-40B4-BE49-F238E27FC236}">
                <a16:creationId xmlns:a16="http://schemas.microsoft.com/office/drawing/2014/main" id="{219168FF-8FD7-C949-A1A7-A1E17D578BB4}"/>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C62EA64-11C3-F342-AE0C-88BE2E45DB4F}"/>
              </a:ext>
            </a:extLst>
          </p:cNvPr>
          <p:cNvSpPr>
            <a:spLocks noGrp="1"/>
          </p:cNvSpPr>
          <p:nvPr>
            <p:ph type="title"/>
          </p:nvPr>
        </p:nvSpPr>
        <p:spPr>
          <a:xfrm>
            <a:off x="275771" y="165094"/>
            <a:ext cx="11064240" cy="603504"/>
          </a:xfrm>
        </p:spPr>
        <p:txBody>
          <a:bodyPr>
            <a:noAutofit/>
          </a:bodyPr>
          <a:lstStyle>
            <a:lvl1pPr>
              <a:defRPr b="1"/>
            </a:lvl1pPr>
          </a:lstStyle>
          <a:p>
            <a:r>
              <a:rPr lang="en-US"/>
              <a:t>Click to edit Master title style</a:t>
            </a:r>
          </a:p>
        </p:txBody>
      </p:sp>
      <p:sp>
        <p:nvSpPr>
          <p:cNvPr id="16" name="Slide Number Placeholder 4">
            <a:extLst>
              <a:ext uri="{FF2B5EF4-FFF2-40B4-BE49-F238E27FC236}">
                <a16:creationId xmlns:a16="http://schemas.microsoft.com/office/drawing/2014/main" id="{451DC578-0517-F74C-A5B1-C3AEACA2453C}"/>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7376548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by two lt gre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5FF8A-E28C-DA4A-AEA4-B03F1C9208CA}"/>
              </a:ext>
            </a:extLst>
          </p:cNvPr>
          <p:cNvSpPr>
            <a:spLocks noGrp="1"/>
          </p:cNvSpPr>
          <p:nvPr>
            <p:ph type="title"/>
          </p:nvPr>
        </p:nvSpPr>
        <p:spPr>
          <a:xfrm>
            <a:off x="275771" y="165092"/>
            <a:ext cx="11064240" cy="603504"/>
          </a:xfrm>
        </p:spPr>
        <p:txBody>
          <a:bodyPr anchor="t">
            <a:noAutofit/>
          </a:bodyPr>
          <a:lstStyle>
            <a:lvl1pPr>
              <a:defRPr b="1" i="0">
                <a:solidFill>
                  <a:schemeClr val="tx1"/>
                </a:solidFill>
              </a:defRPr>
            </a:lvl1pPr>
          </a:lstStyle>
          <a:p>
            <a:r>
              <a:rPr lang="en-US"/>
              <a:t>Click to edit Master title style</a:t>
            </a:r>
          </a:p>
        </p:txBody>
      </p:sp>
      <p:sp>
        <p:nvSpPr>
          <p:cNvPr id="26" name="Text Placeholder 7">
            <a:extLst>
              <a:ext uri="{FF2B5EF4-FFF2-40B4-BE49-F238E27FC236}">
                <a16:creationId xmlns:a16="http://schemas.microsoft.com/office/drawing/2014/main" id="{B3515638-D658-D24A-A93E-E39A15D698F2}"/>
              </a:ext>
            </a:extLst>
          </p:cNvPr>
          <p:cNvSpPr>
            <a:spLocks noGrp="1"/>
          </p:cNvSpPr>
          <p:nvPr>
            <p:ph type="body" sz="quarter" idx="23" hasCustomPrompt="1"/>
          </p:nvPr>
        </p:nvSpPr>
        <p:spPr>
          <a:xfrm>
            <a:off x="286868" y="1477884"/>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7" name="Text Placeholder 7">
            <a:extLst>
              <a:ext uri="{FF2B5EF4-FFF2-40B4-BE49-F238E27FC236}">
                <a16:creationId xmlns:a16="http://schemas.microsoft.com/office/drawing/2014/main" id="{4AE9C08D-81D8-9D46-B6BA-9FB55063AE56}"/>
              </a:ext>
            </a:extLst>
          </p:cNvPr>
          <p:cNvSpPr>
            <a:spLocks noGrp="1"/>
          </p:cNvSpPr>
          <p:nvPr>
            <p:ph type="body" sz="quarter" idx="24" hasCustomPrompt="1"/>
          </p:nvPr>
        </p:nvSpPr>
        <p:spPr>
          <a:xfrm>
            <a:off x="286868" y="2270887"/>
            <a:ext cx="5095241" cy="1203699"/>
          </a:xfrm>
        </p:spPr>
        <p:txBody>
          <a:bodyPr anchor="t">
            <a:noAutofit/>
          </a:bodyPr>
          <a:lstStyle>
            <a:lvl1pPr marL="0" indent="0">
              <a:buNone/>
              <a:defRPr sz="1800" b="0" i="0">
                <a:solidFill>
                  <a:schemeClr val="tx1"/>
                </a:solidFill>
                <a:latin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8" name="Text Placeholder 7">
            <a:extLst>
              <a:ext uri="{FF2B5EF4-FFF2-40B4-BE49-F238E27FC236}">
                <a16:creationId xmlns:a16="http://schemas.microsoft.com/office/drawing/2014/main" id="{283C6C03-33EC-544A-8931-BB499B88FEA5}"/>
              </a:ext>
            </a:extLst>
          </p:cNvPr>
          <p:cNvSpPr>
            <a:spLocks noGrp="1"/>
          </p:cNvSpPr>
          <p:nvPr>
            <p:ph type="body" sz="quarter" idx="25" hasCustomPrompt="1"/>
          </p:nvPr>
        </p:nvSpPr>
        <p:spPr>
          <a:xfrm>
            <a:off x="286868" y="3983516"/>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98141576-BD39-CD4D-9D58-BCC40B12CF1B}"/>
              </a:ext>
            </a:extLst>
          </p:cNvPr>
          <p:cNvSpPr>
            <a:spLocks noGrp="1"/>
          </p:cNvSpPr>
          <p:nvPr>
            <p:ph type="body" sz="quarter" idx="26" hasCustomPrompt="1"/>
          </p:nvPr>
        </p:nvSpPr>
        <p:spPr>
          <a:xfrm>
            <a:off x="286868" y="4776519"/>
            <a:ext cx="5095241" cy="1203699"/>
          </a:xfrm>
        </p:spPr>
        <p:txBody>
          <a:bodyPr anchor="t">
            <a:noAutofit/>
          </a:bodyPr>
          <a:lstStyle>
            <a:lvl1pPr marL="0" indent="0">
              <a:buNone/>
              <a:defRPr sz="1800" b="0" i="0">
                <a:solidFill>
                  <a:schemeClr val="tx1"/>
                </a:solidFill>
                <a:latin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7" name="Text Placeholder 7">
            <a:extLst>
              <a:ext uri="{FF2B5EF4-FFF2-40B4-BE49-F238E27FC236}">
                <a16:creationId xmlns:a16="http://schemas.microsoft.com/office/drawing/2014/main" id="{E0CF23FC-6C45-B747-A5BD-C777745B5C68}"/>
              </a:ext>
            </a:extLst>
          </p:cNvPr>
          <p:cNvSpPr>
            <a:spLocks noGrp="1"/>
          </p:cNvSpPr>
          <p:nvPr>
            <p:ph type="body" sz="quarter" idx="27" hasCustomPrompt="1"/>
          </p:nvPr>
        </p:nvSpPr>
        <p:spPr>
          <a:xfrm>
            <a:off x="6256700" y="1477884"/>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8" name="Text Placeholder 7">
            <a:extLst>
              <a:ext uri="{FF2B5EF4-FFF2-40B4-BE49-F238E27FC236}">
                <a16:creationId xmlns:a16="http://schemas.microsoft.com/office/drawing/2014/main" id="{6AFDE929-638E-0140-A0D3-6D907F7DEA4B}"/>
              </a:ext>
            </a:extLst>
          </p:cNvPr>
          <p:cNvSpPr>
            <a:spLocks noGrp="1"/>
          </p:cNvSpPr>
          <p:nvPr>
            <p:ph type="body" sz="quarter" idx="28" hasCustomPrompt="1"/>
          </p:nvPr>
        </p:nvSpPr>
        <p:spPr>
          <a:xfrm>
            <a:off x="6256700" y="2270887"/>
            <a:ext cx="5095241" cy="1203699"/>
          </a:xfrm>
        </p:spPr>
        <p:txBody>
          <a:bodyPr anchor="t">
            <a:noAutofit/>
          </a:bodyPr>
          <a:lstStyle>
            <a:lvl1pPr marL="0" indent="0">
              <a:buNone/>
              <a:defRPr sz="1800" b="0" i="0">
                <a:solidFill>
                  <a:schemeClr val="tx1"/>
                </a:solidFill>
                <a:latin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9" name="Text Placeholder 7">
            <a:extLst>
              <a:ext uri="{FF2B5EF4-FFF2-40B4-BE49-F238E27FC236}">
                <a16:creationId xmlns:a16="http://schemas.microsoft.com/office/drawing/2014/main" id="{5CDDF256-E9EF-9146-B003-86DD106A5011}"/>
              </a:ext>
            </a:extLst>
          </p:cNvPr>
          <p:cNvSpPr>
            <a:spLocks noGrp="1"/>
          </p:cNvSpPr>
          <p:nvPr>
            <p:ph type="body" sz="quarter" idx="29" hasCustomPrompt="1"/>
          </p:nvPr>
        </p:nvSpPr>
        <p:spPr>
          <a:xfrm>
            <a:off x="6256700" y="3983516"/>
            <a:ext cx="5095241"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0" name="Text Placeholder 7">
            <a:extLst>
              <a:ext uri="{FF2B5EF4-FFF2-40B4-BE49-F238E27FC236}">
                <a16:creationId xmlns:a16="http://schemas.microsoft.com/office/drawing/2014/main" id="{5C0559D0-354B-3444-A8B2-B09E92300659}"/>
              </a:ext>
            </a:extLst>
          </p:cNvPr>
          <p:cNvSpPr>
            <a:spLocks noGrp="1"/>
          </p:cNvSpPr>
          <p:nvPr>
            <p:ph type="body" sz="quarter" idx="30" hasCustomPrompt="1"/>
          </p:nvPr>
        </p:nvSpPr>
        <p:spPr>
          <a:xfrm>
            <a:off x="6256700" y="4776519"/>
            <a:ext cx="5095241" cy="1203699"/>
          </a:xfrm>
        </p:spPr>
        <p:txBody>
          <a:bodyPr anchor="t">
            <a:noAutofit/>
          </a:bodyPr>
          <a:lstStyle>
            <a:lvl1pPr marL="0" indent="0">
              <a:buNone/>
              <a:defRPr sz="1800" b="0" i="0">
                <a:solidFill>
                  <a:schemeClr val="tx1"/>
                </a:solidFill>
                <a:latin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5" name="Straight Connector 14">
            <a:extLst>
              <a:ext uri="{FF2B5EF4-FFF2-40B4-BE49-F238E27FC236}">
                <a16:creationId xmlns:a16="http://schemas.microsoft.com/office/drawing/2014/main" id="{C8EB3A20-915C-374F-8543-4623C8B2D383}"/>
              </a:ext>
            </a:extLst>
          </p:cNvPr>
          <p:cNvCxnSpPr>
            <a:cxnSpLocks/>
          </p:cNvCxnSpPr>
          <p:nvPr userDrawn="1"/>
        </p:nvCxnSpPr>
        <p:spPr>
          <a:xfrm>
            <a:off x="6096054" y="1585927"/>
            <a:ext cx="0" cy="1828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8FAAC89-6019-7048-B456-28CDB61792BA}"/>
              </a:ext>
            </a:extLst>
          </p:cNvPr>
          <p:cNvCxnSpPr>
            <a:cxnSpLocks/>
          </p:cNvCxnSpPr>
          <p:nvPr userDrawn="1"/>
        </p:nvCxnSpPr>
        <p:spPr>
          <a:xfrm>
            <a:off x="6096054" y="4078109"/>
            <a:ext cx="0" cy="1828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E7FBB87-619A-A34F-890B-51647FD32460}"/>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17" name="Slide Number Placeholder 4">
            <a:extLst>
              <a:ext uri="{FF2B5EF4-FFF2-40B4-BE49-F238E27FC236}">
                <a16:creationId xmlns:a16="http://schemas.microsoft.com/office/drawing/2014/main" id="{5D13FD0C-A0ED-6B4E-86EA-D71DE61E180B}"/>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08984859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wo by two dk grey">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5FF8A-E28C-DA4A-AEA4-B03F1C9208CA}"/>
              </a:ext>
            </a:extLst>
          </p:cNvPr>
          <p:cNvSpPr>
            <a:spLocks noGrp="1"/>
          </p:cNvSpPr>
          <p:nvPr>
            <p:ph type="title"/>
          </p:nvPr>
        </p:nvSpPr>
        <p:spPr>
          <a:xfrm>
            <a:off x="275771" y="165092"/>
            <a:ext cx="11064240" cy="603504"/>
          </a:xfrm>
        </p:spPr>
        <p:txBody>
          <a:bodyPr anchor="t">
            <a:noAutofit/>
          </a:bodyPr>
          <a:lstStyle>
            <a:lvl1pPr>
              <a:defRPr b="1" i="0">
                <a:solidFill>
                  <a:schemeClr val="tx2"/>
                </a:solidFill>
              </a:defRPr>
            </a:lvl1pPr>
          </a:lstStyle>
          <a:p>
            <a:r>
              <a:rPr lang="en-US"/>
              <a:t>Click to edit Master title style</a:t>
            </a:r>
          </a:p>
        </p:txBody>
      </p:sp>
      <p:sp>
        <p:nvSpPr>
          <p:cNvPr id="26" name="Text Placeholder 7">
            <a:extLst>
              <a:ext uri="{FF2B5EF4-FFF2-40B4-BE49-F238E27FC236}">
                <a16:creationId xmlns:a16="http://schemas.microsoft.com/office/drawing/2014/main" id="{B3515638-D658-D24A-A93E-E39A15D698F2}"/>
              </a:ext>
            </a:extLst>
          </p:cNvPr>
          <p:cNvSpPr>
            <a:spLocks noGrp="1"/>
          </p:cNvSpPr>
          <p:nvPr>
            <p:ph type="body" sz="quarter" idx="23" hasCustomPrompt="1"/>
          </p:nvPr>
        </p:nvSpPr>
        <p:spPr>
          <a:xfrm>
            <a:off x="286868" y="1411895"/>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7" name="Text Placeholder 7">
            <a:extLst>
              <a:ext uri="{FF2B5EF4-FFF2-40B4-BE49-F238E27FC236}">
                <a16:creationId xmlns:a16="http://schemas.microsoft.com/office/drawing/2014/main" id="{4AE9C08D-81D8-9D46-B6BA-9FB55063AE56}"/>
              </a:ext>
            </a:extLst>
          </p:cNvPr>
          <p:cNvSpPr>
            <a:spLocks noGrp="1"/>
          </p:cNvSpPr>
          <p:nvPr>
            <p:ph type="body" sz="quarter" idx="24" hasCustomPrompt="1"/>
          </p:nvPr>
        </p:nvSpPr>
        <p:spPr>
          <a:xfrm>
            <a:off x="286868" y="2204898"/>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8" name="Text Placeholder 7">
            <a:extLst>
              <a:ext uri="{FF2B5EF4-FFF2-40B4-BE49-F238E27FC236}">
                <a16:creationId xmlns:a16="http://schemas.microsoft.com/office/drawing/2014/main" id="{283C6C03-33EC-544A-8931-BB499B88FEA5}"/>
              </a:ext>
            </a:extLst>
          </p:cNvPr>
          <p:cNvSpPr>
            <a:spLocks noGrp="1"/>
          </p:cNvSpPr>
          <p:nvPr>
            <p:ph type="body" sz="quarter" idx="25" hasCustomPrompt="1"/>
          </p:nvPr>
        </p:nvSpPr>
        <p:spPr>
          <a:xfrm>
            <a:off x="286868" y="3917527"/>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98141576-BD39-CD4D-9D58-BCC40B12CF1B}"/>
              </a:ext>
            </a:extLst>
          </p:cNvPr>
          <p:cNvSpPr>
            <a:spLocks noGrp="1"/>
          </p:cNvSpPr>
          <p:nvPr>
            <p:ph type="body" sz="quarter" idx="26" hasCustomPrompt="1"/>
          </p:nvPr>
        </p:nvSpPr>
        <p:spPr>
          <a:xfrm>
            <a:off x="286868" y="4710530"/>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7" name="Text Placeholder 7">
            <a:extLst>
              <a:ext uri="{FF2B5EF4-FFF2-40B4-BE49-F238E27FC236}">
                <a16:creationId xmlns:a16="http://schemas.microsoft.com/office/drawing/2014/main" id="{E0CF23FC-6C45-B747-A5BD-C777745B5C68}"/>
              </a:ext>
            </a:extLst>
          </p:cNvPr>
          <p:cNvSpPr>
            <a:spLocks noGrp="1"/>
          </p:cNvSpPr>
          <p:nvPr>
            <p:ph type="body" sz="quarter" idx="27" hasCustomPrompt="1"/>
          </p:nvPr>
        </p:nvSpPr>
        <p:spPr>
          <a:xfrm>
            <a:off x="6256700" y="1411895"/>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8" name="Text Placeholder 7">
            <a:extLst>
              <a:ext uri="{FF2B5EF4-FFF2-40B4-BE49-F238E27FC236}">
                <a16:creationId xmlns:a16="http://schemas.microsoft.com/office/drawing/2014/main" id="{6AFDE929-638E-0140-A0D3-6D907F7DEA4B}"/>
              </a:ext>
            </a:extLst>
          </p:cNvPr>
          <p:cNvSpPr>
            <a:spLocks noGrp="1"/>
          </p:cNvSpPr>
          <p:nvPr>
            <p:ph type="body" sz="quarter" idx="28" hasCustomPrompt="1"/>
          </p:nvPr>
        </p:nvSpPr>
        <p:spPr>
          <a:xfrm>
            <a:off x="6256700" y="2204898"/>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 </a:t>
            </a:r>
          </a:p>
        </p:txBody>
      </p:sp>
      <p:sp>
        <p:nvSpPr>
          <p:cNvPr id="39" name="Text Placeholder 7">
            <a:extLst>
              <a:ext uri="{FF2B5EF4-FFF2-40B4-BE49-F238E27FC236}">
                <a16:creationId xmlns:a16="http://schemas.microsoft.com/office/drawing/2014/main" id="{5CDDF256-E9EF-9146-B003-86DD106A5011}"/>
              </a:ext>
            </a:extLst>
          </p:cNvPr>
          <p:cNvSpPr>
            <a:spLocks noGrp="1"/>
          </p:cNvSpPr>
          <p:nvPr>
            <p:ph type="body" sz="quarter" idx="29" hasCustomPrompt="1"/>
          </p:nvPr>
        </p:nvSpPr>
        <p:spPr>
          <a:xfrm>
            <a:off x="6256700" y="3917527"/>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0" name="Text Placeholder 7">
            <a:extLst>
              <a:ext uri="{FF2B5EF4-FFF2-40B4-BE49-F238E27FC236}">
                <a16:creationId xmlns:a16="http://schemas.microsoft.com/office/drawing/2014/main" id="{5C0559D0-354B-3444-A8B2-B09E92300659}"/>
              </a:ext>
            </a:extLst>
          </p:cNvPr>
          <p:cNvSpPr>
            <a:spLocks noGrp="1"/>
          </p:cNvSpPr>
          <p:nvPr>
            <p:ph type="body" sz="quarter" idx="30" hasCustomPrompt="1"/>
          </p:nvPr>
        </p:nvSpPr>
        <p:spPr>
          <a:xfrm>
            <a:off x="6256700" y="4710530"/>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16" name="Straight Connector 15">
            <a:extLst>
              <a:ext uri="{FF2B5EF4-FFF2-40B4-BE49-F238E27FC236}">
                <a16:creationId xmlns:a16="http://schemas.microsoft.com/office/drawing/2014/main" id="{37565B12-5C7C-5A49-B298-FBC82C939F2B}"/>
              </a:ext>
            </a:extLst>
          </p:cNvPr>
          <p:cNvCxnSpPr>
            <a:cxnSpLocks/>
          </p:cNvCxnSpPr>
          <p:nvPr userDrawn="1"/>
        </p:nvCxnSpPr>
        <p:spPr>
          <a:xfrm>
            <a:off x="6096054" y="1585927"/>
            <a:ext cx="0" cy="18288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D5A6303-5CCA-7442-A575-A5A2744EDC4F}"/>
              </a:ext>
            </a:extLst>
          </p:cNvPr>
          <p:cNvCxnSpPr>
            <a:cxnSpLocks/>
          </p:cNvCxnSpPr>
          <p:nvPr userDrawn="1"/>
        </p:nvCxnSpPr>
        <p:spPr>
          <a:xfrm>
            <a:off x="6096054" y="4078109"/>
            <a:ext cx="0" cy="18288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554C05B-4023-6F4D-8F99-46E894C172A3}"/>
              </a:ext>
            </a:extLst>
          </p:cNvPr>
          <p:cNvSpPr/>
          <p:nvPr userDrawn="1"/>
        </p:nvSpPr>
        <p:spPr>
          <a:xfrm>
            <a:off x="5847535"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19" name="Straight Connector 18">
            <a:extLst>
              <a:ext uri="{FF2B5EF4-FFF2-40B4-BE49-F238E27FC236}">
                <a16:creationId xmlns:a16="http://schemas.microsoft.com/office/drawing/2014/main" id="{4F00F017-287B-8043-A2B9-9ED75EA8DA34}"/>
              </a:ext>
            </a:extLst>
          </p:cNvPr>
          <p:cNvCxnSpPr/>
          <p:nvPr userDrawn="1"/>
        </p:nvCxnSpPr>
        <p:spPr>
          <a:xfrm>
            <a:off x="381000" y="659702"/>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A52D3B7C-BC97-614C-8309-D21616A77910}"/>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20" name="Slide Number Placeholder 4">
            <a:extLst>
              <a:ext uri="{FF2B5EF4-FFF2-40B4-BE49-F238E27FC236}">
                <a16:creationId xmlns:a16="http://schemas.microsoft.com/office/drawing/2014/main" id="{BAC37E52-B41A-9848-93B4-383CE412AD41}"/>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1140806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wo by two blue">
    <p:bg>
      <p:bgPr>
        <a:solidFill>
          <a:schemeClr val="accent1"/>
        </a:solidFill>
        <a:effectLst/>
      </p:bgPr>
    </p:bg>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43DE092C-6E5A-A842-BD12-77498D6D44FE}"/>
              </a:ext>
            </a:extLst>
          </p:cNvPr>
          <p:cNvSpPr>
            <a:spLocks noGrp="1"/>
          </p:cNvSpPr>
          <p:nvPr>
            <p:ph type="title"/>
          </p:nvPr>
        </p:nvSpPr>
        <p:spPr>
          <a:xfrm>
            <a:off x="275771" y="165092"/>
            <a:ext cx="11064240" cy="603504"/>
          </a:xfrm>
        </p:spPr>
        <p:txBody>
          <a:bodyPr anchor="t">
            <a:noAutofit/>
          </a:bodyPr>
          <a:lstStyle>
            <a:lvl1pPr>
              <a:defRPr b="1" i="0">
                <a:solidFill>
                  <a:schemeClr val="tx2"/>
                </a:solidFill>
              </a:defRPr>
            </a:lvl1pPr>
          </a:lstStyle>
          <a:p>
            <a:r>
              <a:rPr lang="en-US"/>
              <a:t>Click to edit Master title style</a:t>
            </a:r>
          </a:p>
        </p:txBody>
      </p:sp>
      <p:sp>
        <p:nvSpPr>
          <p:cNvPr id="31" name="Text Placeholder 7">
            <a:extLst>
              <a:ext uri="{FF2B5EF4-FFF2-40B4-BE49-F238E27FC236}">
                <a16:creationId xmlns:a16="http://schemas.microsoft.com/office/drawing/2014/main" id="{72BC8E74-831D-7647-8C40-BBC23E95F392}"/>
              </a:ext>
            </a:extLst>
          </p:cNvPr>
          <p:cNvSpPr>
            <a:spLocks noGrp="1"/>
          </p:cNvSpPr>
          <p:nvPr>
            <p:ph type="body" sz="quarter" idx="23" hasCustomPrompt="1"/>
          </p:nvPr>
        </p:nvSpPr>
        <p:spPr>
          <a:xfrm>
            <a:off x="286868" y="1411895"/>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2" name="Text Placeholder 7">
            <a:extLst>
              <a:ext uri="{FF2B5EF4-FFF2-40B4-BE49-F238E27FC236}">
                <a16:creationId xmlns:a16="http://schemas.microsoft.com/office/drawing/2014/main" id="{42517937-2E13-8F45-AF59-1D00FAB6C503}"/>
              </a:ext>
            </a:extLst>
          </p:cNvPr>
          <p:cNvSpPr>
            <a:spLocks noGrp="1"/>
          </p:cNvSpPr>
          <p:nvPr>
            <p:ph type="body" sz="quarter" idx="24" hasCustomPrompt="1"/>
          </p:nvPr>
        </p:nvSpPr>
        <p:spPr>
          <a:xfrm>
            <a:off x="286868" y="2204898"/>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3" name="Text Placeholder 7">
            <a:extLst>
              <a:ext uri="{FF2B5EF4-FFF2-40B4-BE49-F238E27FC236}">
                <a16:creationId xmlns:a16="http://schemas.microsoft.com/office/drawing/2014/main" id="{5EAC026D-718B-964D-9CF5-C32E29F41DE2}"/>
              </a:ext>
            </a:extLst>
          </p:cNvPr>
          <p:cNvSpPr>
            <a:spLocks noGrp="1"/>
          </p:cNvSpPr>
          <p:nvPr>
            <p:ph type="body" sz="quarter" idx="25" hasCustomPrompt="1"/>
          </p:nvPr>
        </p:nvSpPr>
        <p:spPr>
          <a:xfrm>
            <a:off x="286868" y="3917527"/>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4" name="Text Placeholder 7">
            <a:extLst>
              <a:ext uri="{FF2B5EF4-FFF2-40B4-BE49-F238E27FC236}">
                <a16:creationId xmlns:a16="http://schemas.microsoft.com/office/drawing/2014/main" id="{53B5A752-3855-A74C-B902-25CBBD3126B4}"/>
              </a:ext>
            </a:extLst>
          </p:cNvPr>
          <p:cNvSpPr>
            <a:spLocks noGrp="1"/>
          </p:cNvSpPr>
          <p:nvPr>
            <p:ph type="body" sz="quarter" idx="26" hasCustomPrompt="1"/>
          </p:nvPr>
        </p:nvSpPr>
        <p:spPr>
          <a:xfrm>
            <a:off x="286868" y="4710530"/>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5" name="Text Placeholder 7">
            <a:extLst>
              <a:ext uri="{FF2B5EF4-FFF2-40B4-BE49-F238E27FC236}">
                <a16:creationId xmlns:a16="http://schemas.microsoft.com/office/drawing/2014/main" id="{5078801A-0017-DE4E-A9D7-91109AE5804C}"/>
              </a:ext>
            </a:extLst>
          </p:cNvPr>
          <p:cNvSpPr>
            <a:spLocks noGrp="1"/>
          </p:cNvSpPr>
          <p:nvPr>
            <p:ph type="body" sz="quarter" idx="27" hasCustomPrompt="1"/>
          </p:nvPr>
        </p:nvSpPr>
        <p:spPr>
          <a:xfrm>
            <a:off x="6256700" y="1411895"/>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6" name="Text Placeholder 7">
            <a:extLst>
              <a:ext uri="{FF2B5EF4-FFF2-40B4-BE49-F238E27FC236}">
                <a16:creationId xmlns:a16="http://schemas.microsoft.com/office/drawing/2014/main" id="{18ED2956-7A88-C647-BB27-2B4C509A1D78}"/>
              </a:ext>
            </a:extLst>
          </p:cNvPr>
          <p:cNvSpPr>
            <a:spLocks noGrp="1"/>
          </p:cNvSpPr>
          <p:nvPr>
            <p:ph type="body" sz="quarter" idx="28" hasCustomPrompt="1"/>
          </p:nvPr>
        </p:nvSpPr>
        <p:spPr>
          <a:xfrm>
            <a:off x="6256700" y="2204898"/>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 </a:t>
            </a:r>
          </a:p>
        </p:txBody>
      </p:sp>
      <p:sp>
        <p:nvSpPr>
          <p:cNvPr id="41" name="Text Placeholder 7">
            <a:extLst>
              <a:ext uri="{FF2B5EF4-FFF2-40B4-BE49-F238E27FC236}">
                <a16:creationId xmlns:a16="http://schemas.microsoft.com/office/drawing/2014/main" id="{AF25E6F7-D93C-C94C-B8FE-0E51157BE99B}"/>
              </a:ext>
            </a:extLst>
          </p:cNvPr>
          <p:cNvSpPr>
            <a:spLocks noGrp="1"/>
          </p:cNvSpPr>
          <p:nvPr>
            <p:ph type="body" sz="quarter" idx="29" hasCustomPrompt="1"/>
          </p:nvPr>
        </p:nvSpPr>
        <p:spPr>
          <a:xfrm>
            <a:off x="6256700" y="3917527"/>
            <a:ext cx="5095241" cy="793750"/>
          </a:xfrm>
        </p:spPr>
        <p:txBody>
          <a:bodyPr anchor="b">
            <a:normAutofit/>
          </a:bodyPr>
          <a:lstStyle>
            <a:lvl1pPr marL="0" indent="0">
              <a:buNone/>
              <a:defRPr sz="2000" b="1" i="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2" name="Text Placeholder 7">
            <a:extLst>
              <a:ext uri="{FF2B5EF4-FFF2-40B4-BE49-F238E27FC236}">
                <a16:creationId xmlns:a16="http://schemas.microsoft.com/office/drawing/2014/main" id="{B3F207EC-ABA7-3043-9B42-AB031B949B3B}"/>
              </a:ext>
            </a:extLst>
          </p:cNvPr>
          <p:cNvSpPr>
            <a:spLocks noGrp="1"/>
          </p:cNvSpPr>
          <p:nvPr>
            <p:ph type="body" sz="quarter" idx="30" hasCustomPrompt="1"/>
          </p:nvPr>
        </p:nvSpPr>
        <p:spPr>
          <a:xfrm>
            <a:off x="6256700" y="4710530"/>
            <a:ext cx="5095241" cy="1203699"/>
          </a:xfrm>
        </p:spPr>
        <p:txBody>
          <a:bodyPr anchor="t">
            <a:noAutofit/>
          </a:bodyPr>
          <a:lstStyle>
            <a:lvl1pPr marL="0" indent="0">
              <a:lnSpc>
                <a:spcPct val="100000"/>
              </a:lnSpc>
              <a:buNone/>
              <a:defRPr sz="1800" b="0" i="0">
                <a:solidFill>
                  <a:schemeClr val="tx2"/>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44" name="Straight Connector 43">
            <a:extLst>
              <a:ext uri="{FF2B5EF4-FFF2-40B4-BE49-F238E27FC236}">
                <a16:creationId xmlns:a16="http://schemas.microsoft.com/office/drawing/2014/main" id="{A5F8AE41-5443-D34A-8200-44CA784F0483}"/>
              </a:ext>
            </a:extLst>
          </p:cNvPr>
          <p:cNvCxnSpPr>
            <a:cxnSpLocks/>
          </p:cNvCxnSpPr>
          <p:nvPr userDrawn="1"/>
        </p:nvCxnSpPr>
        <p:spPr>
          <a:xfrm>
            <a:off x="6091781" y="1540887"/>
            <a:ext cx="0" cy="18288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46CAD41-21BC-8E4B-94B5-49B50F0A0DD0}"/>
              </a:ext>
            </a:extLst>
          </p:cNvPr>
          <p:cNvCxnSpPr>
            <a:cxnSpLocks/>
          </p:cNvCxnSpPr>
          <p:nvPr userDrawn="1"/>
        </p:nvCxnSpPr>
        <p:spPr>
          <a:xfrm>
            <a:off x="6091781" y="4033069"/>
            <a:ext cx="0" cy="18288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195DBB74-0772-A046-9F55-34A6017C0E9E}"/>
              </a:ext>
            </a:extLst>
          </p:cNvPr>
          <p:cNvSpPr/>
          <p:nvPr userDrawn="1"/>
        </p:nvSpPr>
        <p:spPr>
          <a:xfrm>
            <a:off x="5847535"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18" name="Straight Connector 17">
            <a:extLst>
              <a:ext uri="{FF2B5EF4-FFF2-40B4-BE49-F238E27FC236}">
                <a16:creationId xmlns:a16="http://schemas.microsoft.com/office/drawing/2014/main" id="{3FD4E548-342E-F745-9978-8D14CC5DF7A6}"/>
              </a:ext>
            </a:extLst>
          </p:cNvPr>
          <p:cNvCxnSpPr/>
          <p:nvPr userDrawn="1"/>
        </p:nvCxnSpPr>
        <p:spPr>
          <a:xfrm>
            <a:off x="381000" y="659702"/>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F1DB80E-335C-484D-93AB-25B68CDBCCBB}"/>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20" name="Slide Number Placeholder 4">
            <a:extLst>
              <a:ext uri="{FF2B5EF4-FFF2-40B4-BE49-F238E27FC236}">
                <a16:creationId xmlns:a16="http://schemas.microsoft.com/office/drawing/2014/main" id="{2B3D44DC-8F7D-5546-991F-7A9FAEED53DD}"/>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00621280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Grey 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5FF8A-E28C-DA4A-AEA4-B03F1C9208CA}"/>
              </a:ext>
            </a:extLst>
          </p:cNvPr>
          <p:cNvSpPr>
            <a:spLocks noGrp="1"/>
          </p:cNvSpPr>
          <p:nvPr>
            <p:ph type="title"/>
          </p:nvPr>
        </p:nvSpPr>
        <p:spPr>
          <a:xfrm>
            <a:off x="275771" y="165094"/>
            <a:ext cx="11064240" cy="601026"/>
          </a:xfrm>
        </p:spPr>
        <p:txBody>
          <a:bodyPr anchor="t">
            <a:noAutofit/>
          </a:bodyPr>
          <a:lstStyle>
            <a:lvl1pPr>
              <a:defRPr b="1" i="0">
                <a:solidFill>
                  <a:schemeClr val="tx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78851255-34E0-1445-9F01-14BCF948955C}"/>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9B5D3AE9-576A-5141-B58A-42C5B7A15C01}"/>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9223636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Abstract title only">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DFB820-37BF-014C-9823-8F8F63215F71}"/>
              </a:ext>
            </a:extLst>
          </p:cNvPr>
          <p:cNvPicPr>
            <a:picLocks noChangeAspect="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31CC3F84-BA40-5B41-852C-F9931F9247FD}"/>
              </a:ext>
            </a:extLst>
          </p:cNvPr>
          <p:cNvSpPr/>
          <p:nvPr userDrawn="1"/>
        </p:nvSpPr>
        <p:spPr>
          <a:xfrm>
            <a:off x="0" y="0"/>
            <a:ext cx="12192000" cy="6858000"/>
          </a:xfrm>
          <a:prstGeom prst="rect">
            <a:avLst/>
          </a:prstGeom>
          <a:gradFill flip="none" rotWithShape="1">
            <a:gsLst>
              <a:gs pos="9000">
                <a:schemeClr val="accent1">
                  <a:alpha val="0"/>
                </a:schemeClr>
              </a:gs>
              <a:gs pos="47000">
                <a:schemeClr val="accent1">
                  <a:alpha val="62000"/>
                </a:schemeClr>
              </a:gs>
              <a:gs pos="74000">
                <a:schemeClr val="accent1">
                  <a:alpha val="72000"/>
                </a:schemeClr>
              </a:gs>
              <a:gs pos="100000">
                <a:schemeClr val="accent1"/>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Calibri Light" panose="020F0302020204030204" pitchFamily="34" charset="0"/>
            </a:endParaRPr>
          </a:p>
        </p:txBody>
      </p:sp>
      <p:sp>
        <p:nvSpPr>
          <p:cNvPr id="2" name="Title 1">
            <a:extLst>
              <a:ext uri="{FF2B5EF4-FFF2-40B4-BE49-F238E27FC236}">
                <a16:creationId xmlns:a16="http://schemas.microsoft.com/office/drawing/2014/main" id="{6FF5FF8A-E28C-DA4A-AEA4-B03F1C9208CA}"/>
              </a:ext>
            </a:extLst>
          </p:cNvPr>
          <p:cNvSpPr>
            <a:spLocks noGrp="1"/>
          </p:cNvSpPr>
          <p:nvPr>
            <p:ph type="title"/>
          </p:nvPr>
        </p:nvSpPr>
        <p:spPr>
          <a:xfrm>
            <a:off x="275771" y="165093"/>
            <a:ext cx="11064240" cy="603504"/>
          </a:xfrm>
        </p:spPr>
        <p:txBody>
          <a:bodyPr anchor="t">
            <a:noAutofit/>
          </a:bodyPr>
          <a:lstStyle>
            <a:lvl1pPr>
              <a:defRPr b="1" i="0">
                <a:solidFill>
                  <a:schemeClr val="tx2"/>
                </a:solidFill>
              </a:defRPr>
            </a:lvl1pPr>
          </a:lstStyle>
          <a:p>
            <a:r>
              <a:rPr lang="en-US"/>
              <a:t>Click to edit Master title style</a:t>
            </a:r>
          </a:p>
        </p:txBody>
      </p:sp>
      <p:sp>
        <p:nvSpPr>
          <p:cNvPr id="17" name="Rectangle 16">
            <a:extLst>
              <a:ext uri="{FF2B5EF4-FFF2-40B4-BE49-F238E27FC236}">
                <a16:creationId xmlns:a16="http://schemas.microsoft.com/office/drawing/2014/main" id="{581CB200-F4FD-5B48-9F0A-90842B33CB76}"/>
              </a:ext>
            </a:extLst>
          </p:cNvPr>
          <p:cNvSpPr/>
          <p:nvPr userDrawn="1"/>
        </p:nvSpPr>
        <p:spPr>
          <a:xfrm>
            <a:off x="5847535"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cxnSp>
        <p:nvCxnSpPr>
          <p:cNvPr id="18" name="Straight Connector 17">
            <a:extLst>
              <a:ext uri="{FF2B5EF4-FFF2-40B4-BE49-F238E27FC236}">
                <a16:creationId xmlns:a16="http://schemas.microsoft.com/office/drawing/2014/main" id="{AC72D3C8-A35C-184D-BBF1-6AA277FCD1F9}"/>
              </a:ext>
            </a:extLst>
          </p:cNvPr>
          <p:cNvCxnSpPr/>
          <p:nvPr userDrawn="1"/>
        </p:nvCxnSpPr>
        <p:spPr>
          <a:xfrm>
            <a:off x="381000" y="659702"/>
            <a:ext cx="2926080" cy="0"/>
          </a:xfrm>
          <a:prstGeom prst="line">
            <a:avLst/>
          </a:prstGeom>
          <a:ln w="19050">
            <a:gradFill flip="none" rotWithShape="1">
              <a:gsLst>
                <a:gs pos="0">
                  <a:schemeClr val="tx2">
                    <a:alpha val="0"/>
                  </a:schemeClr>
                </a:gs>
                <a:gs pos="46000">
                  <a:schemeClr val="tx2">
                    <a:alpha val="54000"/>
                  </a:schemeClr>
                </a:gs>
                <a:gs pos="100000">
                  <a:schemeClr val="tx2"/>
                </a:gs>
              </a:gsLst>
              <a:lin ang="10800000" scaled="0"/>
              <a:tileRect/>
            </a:gra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3FA3765-A7CA-DD43-A50B-880AF1BD9844}"/>
              </a:ext>
            </a:extLst>
          </p:cNvPr>
          <p:cNvPicPr>
            <a:picLocks noChangeAspect="1"/>
          </p:cNvPicPr>
          <p:nvPr userDrawn="1"/>
        </p:nvPicPr>
        <p:blipFill>
          <a:blip r:embed="rId3"/>
          <a:stretch>
            <a:fillRect/>
          </a:stretch>
        </p:blipFill>
        <p:spPr>
          <a:xfrm>
            <a:off x="392394" y="6393180"/>
            <a:ext cx="2156532" cy="345439"/>
          </a:xfrm>
          <a:prstGeom prst="rect">
            <a:avLst/>
          </a:prstGeom>
        </p:spPr>
      </p:pic>
      <p:sp>
        <p:nvSpPr>
          <p:cNvPr id="11" name="Slide Number Placeholder 4">
            <a:extLst>
              <a:ext uri="{FF2B5EF4-FFF2-40B4-BE49-F238E27FC236}">
                <a16:creationId xmlns:a16="http://schemas.microsoft.com/office/drawing/2014/main" id="{4030A3D3-2C0A-904A-B754-09DFA9D4DFA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24708794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ix by Two">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88E5C3CD-D0D4-CD4A-B429-40C963613593}"/>
              </a:ext>
            </a:extLst>
          </p:cNvPr>
          <p:cNvCxnSpPr>
            <a:cxnSpLocks/>
          </p:cNvCxnSpPr>
          <p:nvPr userDrawn="1"/>
        </p:nvCxnSpPr>
        <p:spPr>
          <a:xfrm>
            <a:off x="3890950" y="1459092"/>
            <a:ext cx="0" cy="18288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529C1F-0952-8047-B60B-809D5A8B4F65}"/>
              </a:ext>
            </a:extLst>
          </p:cNvPr>
          <p:cNvCxnSpPr>
            <a:cxnSpLocks/>
          </p:cNvCxnSpPr>
          <p:nvPr userDrawn="1"/>
        </p:nvCxnSpPr>
        <p:spPr>
          <a:xfrm>
            <a:off x="8243879" y="1459092"/>
            <a:ext cx="0" cy="18288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3563E88-4C2F-6344-8489-70D437A03165}"/>
              </a:ext>
            </a:extLst>
          </p:cNvPr>
          <p:cNvCxnSpPr>
            <a:cxnSpLocks/>
          </p:cNvCxnSpPr>
          <p:nvPr userDrawn="1"/>
        </p:nvCxnSpPr>
        <p:spPr>
          <a:xfrm>
            <a:off x="3881985" y="3820220"/>
            <a:ext cx="0" cy="18288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B092761-D05F-4B44-B26D-433AD1BA2B7E}"/>
              </a:ext>
            </a:extLst>
          </p:cNvPr>
          <p:cNvCxnSpPr>
            <a:cxnSpLocks/>
          </p:cNvCxnSpPr>
          <p:nvPr userDrawn="1"/>
        </p:nvCxnSpPr>
        <p:spPr>
          <a:xfrm>
            <a:off x="8234914" y="3820220"/>
            <a:ext cx="0" cy="18288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3515638-D658-D24A-A93E-E39A15D698F2}"/>
              </a:ext>
            </a:extLst>
          </p:cNvPr>
          <p:cNvSpPr>
            <a:spLocks noGrp="1"/>
          </p:cNvSpPr>
          <p:nvPr>
            <p:ph type="body" sz="quarter" idx="23" hasCustomPrompt="1"/>
          </p:nvPr>
        </p:nvSpPr>
        <p:spPr>
          <a:xfrm>
            <a:off x="286871" y="1250690"/>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7" name="Text Placeholder 7">
            <a:extLst>
              <a:ext uri="{FF2B5EF4-FFF2-40B4-BE49-F238E27FC236}">
                <a16:creationId xmlns:a16="http://schemas.microsoft.com/office/drawing/2014/main" id="{4AE9C08D-81D8-9D46-B6BA-9FB55063AE56}"/>
              </a:ext>
            </a:extLst>
          </p:cNvPr>
          <p:cNvSpPr>
            <a:spLocks noGrp="1"/>
          </p:cNvSpPr>
          <p:nvPr>
            <p:ph type="body" sz="quarter" idx="24" hasCustomPrompt="1"/>
          </p:nvPr>
        </p:nvSpPr>
        <p:spPr>
          <a:xfrm>
            <a:off x="286871" y="2060319"/>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28" name="Text Placeholder 7">
            <a:extLst>
              <a:ext uri="{FF2B5EF4-FFF2-40B4-BE49-F238E27FC236}">
                <a16:creationId xmlns:a16="http://schemas.microsoft.com/office/drawing/2014/main" id="{283C6C03-33EC-544A-8931-BB499B88FEA5}"/>
              </a:ext>
            </a:extLst>
          </p:cNvPr>
          <p:cNvSpPr>
            <a:spLocks noGrp="1"/>
          </p:cNvSpPr>
          <p:nvPr>
            <p:ph type="body" sz="quarter" idx="25" hasCustomPrompt="1"/>
          </p:nvPr>
        </p:nvSpPr>
        <p:spPr>
          <a:xfrm>
            <a:off x="286871" y="3625268"/>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29" name="Text Placeholder 7">
            <a:extLst>
              <a:ext uri="{FF2B5EF4-FFF2-40B4-BE49-F238E27FC236}">
                <a16:creationId xmlns:a16="http://schemas.microsoft.com/office/drawing/2014/main" id="{98141576-BD39-CD4D-9D58-BCC40B12CF1B}"/>
              </a:ext>
            </a:extLst>
          </p:cNvPr>
          <p:cNvSpPr>
            <a:spLocks noGrp="1"/>
          </p:cNvSpPr>
          <p:nvPr>
            <p:ph type="body" sz="quarter" idx="26" hasCustomPrompt="1"/>
          </p:nvPr>
        </p:nvSpPr>
        <p:spPr>
          <a:xfrm>
            <a:off x="286871" y="4434897"/>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7" name="Text Placeholder 7">
            <a:extLst>
              <a:ext uri="{FF2B5EF4-FFF2-40B4-BE49-F238E27FC236}">
                <a16:creationId xmlns:a16="http://schemas.microsoft.com/office/drawing/2014/main" id="{E0CF23FC-6C45-B747-A5BD-C777745B5C68}"/>
              </a:ext>
            </a:extLst>
          </p:cNvPr>
          <p:cNvSpPr>
            <a:spLocks noGrp="1"/>
          </p:cNvSpPr>
          <p:nvPr>
            <p:ph type="body" sz="quarter" idx="27" hasCustomPrompt="1"/>
          </p:nvPr>
        </p:nvSpPr>
        <p:spPr>
          <a:xfrm>
            <a:off x="4562381" y="1250690"/>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38" name="Text Placeholder 7">
            <a:extLst>
              <a:ext uri="{FF2B5EF4-FFF2-40B4-BE49-F238E27FC236}">
                <a16:creationId xmlns:a16="http://schemas.microsoft.com/office/drawing/2014/main" id="{6AFDE929-638E-0140-A0D3-6D907F7DEA4B}"/>
              </a:ext>
            </a:extLst>
          </p:cNvPr>
          <p:cNvSpPr>
            <a:spLocks noGrp="1"/>
          </p:cNvSpPr>
          <p:nvPr>
            <p:ph type="body" sz="quarter" idx="28" hasCustomPrompt="1"/>
          </p:nvPr>
        </p:nvSpPr>
        <p:spPr>
          <a:xfrm>
            <a:off x="4562381" y="2060319"/>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39" name="Text Placeholder 7">
            <a:extLst>
              <a:ext uri="{FF2B5EF4-FFF2-40B4-BE49-F238E27FC236}">
                <a16:creationId xmlns:a16="http://schemas.microsoft.com/office/drawing/2014/main" id="{5CDDF256-E9EF-9146-B003-86DD106A5011}"/>
              </a:ext>
            </a:extLst>
          </p:cNvPr>
          <p:cNvSpPr>
            <a:spLocks noGrp="1"/>
          </p:cNvSpPr>
          <p:nvPr>
            <p:ph type="body" sz="quarter" idx="29" hasCustomPrompt="1"/>
          </p:nvPr>
        </p:nvSpPr>
        <p:spPr>
          <a:xfrm>
            <a:off x="4562381" y="3625268"/>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0" name="Text Placeholder 7">
            <a:extLst>
              <a:ext uri="{FF2B5EF4-FFF2-40B4-BE49-F238E27FC236}">
                <a16:creationId xmlns:a16="http://schemas.microsoft.com/office/drawing/2014/main" id="{5C0559D0-354B-3444-A8B2-B09E92300659}"/>
              </a:ext>
            </a:extLst>
          </p:cNvPr>
          <p:cNvSpPr>
            <a:spLocks noGrp="1"/>
          </p:cNvSpPr>
          <p:nvPr>
            <p:ph type="body" sz="quarter" idx="30" hasCustomPrompt="1"/>
          </p:nvPr>
        </p:nvSpPr>
        <p:spPr>
          <a:xfrm>
            <a:off x="4562381" y="4434897"/>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45" name="Text Placeholder 7">
            <a:extLst>
              <a:ext uri="{FF2B5EF4-FFF2-40B4-BE49-F238E27FC236}">
                <a16:creationId xmlns:a16="http://schemas.microsoft.com/office/drawing/2014/main" id="{3D34CB1F-3DE7-104C-9DD7-2A503B96C1B0}"/>
              </a:ext>
            </a:extLst>
          </p:cNvPr>
          <p:cNvSpPr>
            <a:spLocks noGrp="1"/>
          </p:cNvSpPr>
          <p:nvPr>
            <p:ph type="body" sz="quarter" idx="31" hasCustomPrompt="1"/>
          </p:nvPr>
        </p:nvSpPr>
        <p:spPr>
          <a:xfrm>
            <a:off x="8708558" y="1250690"/>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6" name="Text Placeholder 7">
            <a:extLst>
              <a:ext uri="{FF2B5EF4-FFF2-40B4-BE49-F238E27FC236}">
                <a16:creationId xmlns:a16="http://schemas.microsoft.com/office/drawing/2014/main" id="{AB1CF912-517F-0B42-9D4A-F173CC9894F0}"/>
              </a:ext>
            </a:extLst>
          </p:cNvPr>
          <p:cNvSpPr>
            <a:spLocks noGrp="1"/>
          </p:cNvSpPr>
          <p:nvPr>
            <p:ph type="body" sz="quarter" idx="32" hasCustomPrompt="1"/>
          </p:nvPr>
        </p:nvSpPr>
        <p:spPr>
          <a:xfrm>
            <a:off x="8708558" y="2060319"/>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sp>
        <p:nvSpPr>
          <p:cNvPr id="47" name="Text Placeholder 7">
            <a:extLst>
              <a:ext uri="{FF2B5EF4-FFF2-40B4-BE49-F238E27FC236}">
                <a16:creationId xmlns:a16="http://schemas.microsoft.com/office/drawing/2014/main" id="{C562687A-E1A2-DA44-AC1F-C7DC7B11B312}"/>
              </a:ext>
            </a:extLst>
          </p:cNvPr>
          <p:cNvSpPr>
            <a:spLocks noGrp="1"/>
          </p:cNvSpPr>
          <p:nvPr>
            <p:ph type="body" sz="quarter" idx="33" hasCustomPrompt="1"/>
          </p:nvPr>
        </p:nvSpPr>
        <p:spPr>
          <a:xfrm>
            <a:off x="8708558" y="3625268"/>
            <a:ext cx="3121025" cy="793750"/>
          </a:xfrm>
        </p:spPr>
        <p:txBody>
          <a:bodyPr anchor="b">
            <a:normAutofit/>
          </a:bodyPr>
          <a:lstStyle>
            <a:lvl1pPr marL="0" indent="0">
              <a:buNone/>
              <a:defRPr sz="2000" b="1" i="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Header</a:t>
            </a:r>
          </a:p>
        </p:txBody>
      </p:sp>
      <p:sp>
        <p:nvSpPr>
          <p:cNvPr id="48" name="Text Placeholder 7">
            <a:extLst>
              <a:ext uri="{FF2B5EF4-FFF2-40B4-BE49-F238E27FC236}">
                <a16:creationId xmlns:a16="http://schemas.microsoft.com/office/drawing/2014/main" id="{186DC315-E5F7-BF48-9CF5-4C68759F7A95}"/>
              </a:ext>
            </a:extLst>
          </p:cNvPr>
          <p:cNvSpPr>
            <a:spLocks noGrp="1"/>
          </p:cNvSpPr>
          <p:nvPr>
            <p:ph type="body" sz="quarter" idx="34" hasCustomPrompt="1"/>
          </p:nvPr>
        </p:nvSpPr>
        <p:spPr>
          <a:xfrm>
            <a:off x="8708558" y="4434897"/>
            <a:ext cx="3121025" cy="1203699"/>
          </a:xfrm>
        </p:spPr>
        <p:txBody>
          <a:bodyPr anchor="t">
            <a:noAutofit/>
          </a:bodyPr>
          <a:lstStyle>
            <a:lvl1pPr marL="0" indent="0">
              <a:lnSpc>
                <a:spcPct val="100000"/>
              </a:lnSpc>
              <a:buNone/>
              <a:defRPr sz="1400" b="0" i="0">
                <a:solidFill>
                  <a:schemeClr val="tx1"/>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Copy</a:t>
            </a:r>
          </a:p>
        </p:txBody>
      </p:sp>
      <p:cxnSp>
        <p:nvCxnSpPr>
          <p:cNvPr id="23" name="Straight Connector 22">
            <a:extLst>
              <a:ext uri="{FF2B5EF4-FFF2-40B4-BE49-F238E27FC236}">
                <a16:creationId xmlns:a16="http://schemas.microsoft.com/office/drawing/2014/main" id="{F4701E7A-6433-1643-B148-ABA28DA5C8CE}"/>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8BBB0AF4-6DB4-2B45-9635-3E6C7C699F54}"/>
              </a:ext>
            </a:extLst>
          </p:cNvPr>
          <p:cNvSpPr>
            <a:spLocks noGrp="1"/>
          </p:cNvSpPr>
          <p:nvPr>
            <p:ph type="title"/>
          </p:nvPr>
        </p:nvSpPr>
        <p:spPr>
          <a:xfrm>
            <a:off x="275771" y="165094"/>
            <a:ext cx="11064240" cy="603504"/>
          </a:xfrm>
        </p:spPr>
        <p:txBody>
          <a:bodyPr>
            <a:noAutofit/>
          </a:bodyPr>
          <a:lstStyle>
            <a:lvl1pPr>
              <a:defRPr b="1"/>
            </a:lvl1pPr>
          </a:lstStyle>
          <a:p>
            <a:r>
              <a:rPr lang="en-US"/>
              <a:t>Click to edit Master title style</a:t>
            </a:r>
          </a:p>
        </p:txBody>
      </p:sp>
      <p:sp>
        <p:nvSpPr>
          <p:cNvPr id="24" name="Slide Number Placeholder 4">
            <a:extLst>
              <a:ext uri="{FF2B5EF4-FFF2-40B4-BE49-F238E27FC236}">
                <a16:creationId xmlns:a16="http://schemas.microsoft.com/office/drawing/2014/main" id="{05912B3D-CD76-C343-8156-C89D7DC036EB}"/>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42437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Four text alternate">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5BB72461-E5E8-9846-B8E8-7FD9A9699E64}"/>
              </a:ext>
            </a:extLst>
          </p:cNvPr>
          <p:cNvSpPr>
            <a:spLocks noGrp="1"/>
          </p:cNvSpPr>
          <p:nvPr>
            <p:ph type="body" sz="quarter" idx="14"/>
          </p:nvPr>
        </p:nvSpPr>
        <p:spPr>
          <a:xfrm>
            <a:off x="6362700" y="1056197"/>
            <a:ext cx="5078451" cy="2319338"/>
          </a:xfrm>
        </p:spPr>
        <p:txBody>
          <a:bodyPr>
            <a:normAutofit/>
          </a:bodyPr>
          <a:lstStyle>
            <a:lvl1pPr>
              <a:spcBef>
                <a:spcPts val="1000"/>
              </a:spcBef>
              <a:defRPr sz="1800" b="0" i="0">
                <a:solidFill>
                  <a:schemeClr val="tx1"/>
                </a:solidFill>
              </a:defRPr>
            </a:lvl1pPr>
            <a:lvl2pPr>
              <a:spcBef>
                <a:spcPts val="1000"/>
              </a:spcBef>
              <a:defRPr sz="1800" b="0" i="0">
                <a:solidFill>
                  <a:schemeClr val="tx1"/>
                </a:solidFill>
              </a:defRPr>
            </a:lvl2pPr>
            <a:lvl3pPr>
              <a:spcBef>
                <a:spcPts val="1000"/>
              </a:spcBef>
              <a:defRPr sz="1800" b="0" i="0">
                <a:solidFill>
                  <a:schemeClr val="tx1"/>
                </a:solidFill>
              </a:defRPr>
            </a:lvl3pPr>
            <a:lvl4pPr>
              <a:spcBef>
                <a:spcPts val="1000"/>
              </a:spcBef>
              <a:defRPr sz="1800" b="0" i="0">
                <a:solidFill>
                  <a:schemeClr val="tx1"/>
                </a:solidFill>
              </a:defRPr>
            </a:lvl4pPr>
            <a:lvl5pPr>
              <a:spcBef>
                <a:spcPts val="1000"/>
              </a:spcBef>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
            <a:extLst>
              <a:ext uri="{FF2B5EF4-FFF2-40B4-BE49-F238E27FC236}">
                <a16:creationId xmlns:a16="http://schemas.microsoft.com/office/drawing/2014/main" id="{26802DA6-C8F4-CB41-963E-2436C05289EA}"/>
              </a:ext>
            </a:extLst>
          </p:cNvPr>
          <p:cNvSpPr>
            <a:spLocks noGrp="1"/>
          </p:cNvSpPr>
          <p:nvPr>
            <p:ph type="body" sz="quarter" idx="15"/>
          </p:nvPr>
        </p:nvSpPr>
        <p:spPr>
          <a:xfrm>
            <a:off x="6362700" y="3625691"/>
            <a:ext cx="5078451" cy="2319338"/>
          </a:xfrm>
        </p:spPr>
        <p:txBody>
          <a:bodyPr>
            <a:normAutofit/>
          </a:bodyPr>
          <a:lstStyle>
            <a:lvl1pPr>
              <a:spcBef>
                <a:spcPts val="1000"/>
              </a:spcBef>
              <a:defRPr sz="1800" b="0" i="0">
                <a:solidFill>
                  <a:schemeClr val="tx1"/>
                </a:solidFill>
              </a:defRPr>
            </a:lvl1pPr>
            <a:lvl2pPr>
              <a:spcBef>
                <a:spcPts val="1000"/>
              </a:spcBef>
              <a:defRPr sz="1800" b="0" i="0">
                <a:solidFill>
                  <a:schemeClr val="tx1"/>
                </a:solidFill>
              </a:defRPr>
            </a:lvl2pPr>
            <a:lvl3pPr>
              <a:spcBef>
                <a:spcPts val="1000"/>
              </a:spcBef>
              <a:defRPr sz="1800" b="0" i="0">
                <a:solidFill>
                  <a:schemeClr val="tx1"/>
                </a:solidFill>
              </a:defRPr>
            </a:lvl3pPr>
            <a:lvl4pPr>
              <a:spcBef>
                <a:spcPts val="1000"/>
              </a:spcBef>
              <a:defRPr sz="1800" b="0" i="0">
                <a:solidFill>
                  <a:schemeClr val="tx1"/>
                </a:solidFill>
              </a:defRPr>
            </a:lvl4pPr>
            <a:lvl5pPr>
              <a:spcBef>
                <a:spcPts val="1000"/>
              </a:spcBef>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ECE4D3C7-5627-E643-812E-156331FEE375}"/>
              </a:ext>
            </a:extLst>
          </p:cNvPr>
          <p:cNvSpPr>
            <a:spLocks noGrp="1"/>
          </p:cNvSpPr>
          <p:nvPr>
            <p:ph type="body" sz="quarter" idx="16"/>
          </p:nvPr>
        </p:nvSpPr>
        <p:spPr>
          <a:xfrm>
            <a:off x="381000" y="1056197"/>
            <a:ext cx="5078451" cy="2319338"/>
          </a:xfrm>
        </p:spPr>
        <p:txBody>
          <a:bodyPr>
            <a:normAutofit/>
          </a:bodyPr>
          <a:lstStyle>
            <a:lvl1pPr>
              <a:spcBef>
                <a:spcPts val="1000"/>
              </a:spcBef>
              <a:defRPr sz="1800" b="0" i="0">
                <a:solidFill>
                  <a:schemeClr val="tx1"/>
                </a:solidFill>
              </a:defRPr>
            </a:lvl1pPr>
            <a:lvl2pPr>
              <a:spcBef>
                <a:spcPts val="1000"/>
              </a:spcBef>
              <a:defRPr sz="1800" b="0" i="0">
                <a:solidFill>
                  <a:schemeClr val="tx1"/>
                </a:solidFill>
              </a:defRPr>
            </a:lvl2pPr>
            <a:lvl3pPr>
              <a:spcBef>
                <a:spcPts val="1000"/>
              </a:spcBef>
              <a:defRPr sz="1800" b="0" i="0">
                <a:solidFill>
                  <a:schemeClr val="tx1"/>
                </a:solidFill>
              </a:defRPr>
            </a:lvl3pPr>
            <a:lvl4pPr>
              <a:spcBef>
                <a:spcPts val="1000"/>
              </a:spcBef>
              <a:defRPr sz="1800" b="0" i="0">
                <a:solidFill>
                  <a:schemeClr val="tx1"/>
                </a:solidFill>
              </a:defRPr>
            </a:lvl4pPr>
            <a:lvl5pPr>
              <a:spcBef>
                <a:spcPts val="1000"/>
              </a:spcBef>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5">
            <a:extLst>
              <a:ext uri="{FF2B5EF4-FFF2-40B4-BE49-F238E27FC236}">
                <a16:creationId xmlns:a16="http://schemas.microsoft.com/office/drawing/2014/main" id="{4059E18C-2E8B-B640-9FD7-1ABC45C59C52}"/>
              </a:ext>
            </a:extLst>
          </p:cNvPr>
          <p:cNvSpPr>
            <a:spLocks noGrp="1"/>
          </p:cNvSpPr>
          <p:nvPr>
            <p:ph type="body" sz="quarter" idx="17"/>
          </p:nvPr>
        </p:nvSpPr>
        <p:spPr>
          <a:xfrm>
            <a:off x="381000" y="3625691"/>
            <a:ext cx="5078451" cy="2319338"/>
          </a:xfrm>
        </p:spPr>
        <p:txBody>
          <a:bodyPr>
            <a:normAutofit/>
          </a:bodyPr>
          <a:lstStyle>
            <a:lvl1pPr>
              <a:spcBef>
                <a:spcPts val="1000"/>
              </a:spcBef>
              <a:defRPr sz="1800" b="0" i="0">
                <a:solidFill>
                  <a:schemeClr val="tx1"/>
                </a:solidFill>
              </a:defRPr>
            </a:lvl1pPr>
            <a:lvl2pPr>
              <a:spcBef>
                <a:spcPts val="1000"/>
              </a:spcBef>
              <a:defRPr sz="1800" b="0" i="0">
                <a:solidFill>
                  <a:schemeClr val="tx1"/>
                </a:solidFill>
              </a:defRPr>
            </a:lvl2pPr>
            <a:lvl3pPr>
              <a:spcBef>
                <a:spcPts val="1000"/>
              </a:spcBef>
              <a:defRPr sz="1800" b="0" i="0">
                <a:solidFill>
                  <a:schemeClr val="tx1"/>
                </a:solidFill>
              </a:defRPr>
            </a:lvl3pPr>
            <a:lvl4pPr>
              <a:spcBef>
                <a:spcPts val="1000"/>
              </a:spcBef>
              <a:defRPr sz="1800" b="0" i="0">
                <a:solidFill>
                  <a:schemeClr val="tx1"/>
                </a:solidFill>
              </a:defRPr>
            </a:lvl4pPr>
            <a:lvl5pPr>
              <a:spcBef>
                <a:spcPts val="1000"/>
              </a:spcBef>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FCB5A810-A6FC-A24E-BF97-75741CB515F6}"/>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70ACF39-254F-9141-A9C6-86ABC0E9ECD0}"/>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11" name="Slide Number Placeholder 4">
            <a:extLst>
              <a:ext uri="{FF2B5EF4-FFF2-40B4-BE49-F238E27FC236}">
                <a16:creationId xmlns:a16="http://schemas.microsoft.com/office/drawing/2014/main" id="{F4E45445-D852-A24A-AB0D-C408730FFB5B}"/>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2954657048"/>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C6133E00-DF17-874A-8E04-336D01024978}"/>
              </a:ext>
            </a:extLst>
          </p:cNvPr>
          <p:cNvSpPr>
            <a:spLocks noGrp="1"/>
          </p:cNvSpPr>
          <p:nvPr>
            <p:ph type="body" sz="quarter" idx="13"/>
          </p:nvPr>
        </p:nvSpPr>
        <p:spPr>
          <a:xfrm>
            <a:off x="381000" y="1279004"/>
            <a:ext cx="3452813" cy="4931296"/>
          </a:xfrm>
        </p:spPr>
        <p:txBody>
          <a:bodyPr>
            <a:normAutofit/>
          </a:bodyPr>
          <a:lstStyle>
            <a:lvl1pPr>
              <a:defRPr sz="1800" b="0" i="0">
                <a:solidFill>
                  <a:schemeClr val="tx1"/>
                </a:solidFill>
              </a:defRPr>
            </a:lvl1pPr>
            <a:lvl2pPr>
              <a:defRPr sz="1800" b="0" i="0">
                <a:solidFill>
                  <a:schemeClr val="tx1"/>
                </a:solidFill>
              </a:defRPr>
            </a:lvl2pPr>
            <a:lvl3pPr>
              <a:defRPr sz="1800" b="0" i="0">
                <a:solidFill>
                  <a:schemeClr val="tx1"/>
                </a:solidFill>
              </a:defRPr>
            </a:lvl3pPr>
            <a:lvl4pPr>
              <a:defRPr sz="1800" b="0" i="0">
                <a:solidFill>
                  <a:schemeClr val="tx1"/>
                </a:solidFill>
              </a:defRPr>
            </a:lvl4pPr>
            <a:lvl5pPr>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3">
            <a:extLst>
              <a:ext uri="{FF2B5EF4-FFF2-40B4-BE49-F238E27FC236}">
                <a16:creationId xmlns:a16="http://schemas.microsoft.com/office/drawing/2014/main" id="{7B761DF5-346A-8C4B-915B-3C3321BD18D1}"/>
              </a:ext>
            </a:extLst>
          </p:cNvPr>
          <p:cNvSpPr>
            <a:spLocks noGrp="1"/>
          </p:cNvSpPr>
          <p:nvPr>
            <p:ph type="body" sz="quarter" idx="14"/>
          </p:nvPr>
        </p:nvSpPr>
        <p:spPr>
          <a:xfrm>
            <a:off x="4369593" y="1279004"/>
            <a:ext cx="3452813" cy="4931296"/>
          </a:xfrm>
        </p:spPr>
        <p:txBody>
          <a:bodyPr>
            <a:normAutofit/>
          </a:bodyPr>
          <a:lstStyle>
            <a:lvl1pPr>
              <a:defRPr sz="1800" b="0" i="0">
                <a:solidFill>
                  <a:schemeClr val="tx1"/>
                </a:solidFill>
              </a:defRPr>
            </a:lvl1pPr>
            <a:lvl2pPr>
              <a:defRPr sz="1800" b="0" i="0">
                <a:solidFill>
                  <a:schemeClr val="tx1"/>
                </a:solidFill>
              </a:defRPr>
            </a:lvl2pPr>
            <a:lvl3pPr>
              <a:defRPr sz="1800" b="0" i="0">
                <a:solidFill>
                  <a:schemeClr val="tx1"/>
                </a:solidFill>
              </a:defRPr>
            </a:lvl3pPr>
            <a:lvl4pPr>
              <a:defRPr sz="1800" b="0" i="0">
                <a:solidFill>
                  <a:schemeClr val="tx1"/>
                </a:solidFill>
              </a:defRPr>
            </a:lvl4pPr>
            <a:lvl5pPr>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3">
            <a:extLst>
              <a:ext uri="{FF2B5EF4-FFF2-40B4-BE49-F238E27FC236}">
                <a16:creationId xmlns:a16="http://schemas.microsoft.com/office/drawing/2014/main" id="{1C15EF12-D1C3-EF49-ACE5-B33E1CFAFBAB}"/>
              </a:ext>
            </a:extLst>
          </p:cNvPr>
          <p:cNvSpPr>
            <a:spLocks noGrp="1"/>
          </p:cNvSpPr>
          <p:nvPr>
            <p:ph type="body" sz="quarter" idx="15"/>
          </p:nvPr>
        </p:nvSpPr>
        <p:spPr>
          <a:xfrm>
            <a:off x="8358187" y="1279004"/>
            <a:ext cx="3452813" cy="4931296"/>
          </a:xfrm>
        </p:spPr>
        <p:txBody>
          <a:bodyPr>
            <a:normAutofit/>
          </a:bodyPr>
          <a:lstStyle>
            <a:lvl1pPr>
              <a:defRPr sz="1800" b="0" i="0">
                <a:solidFill>
                  <a:schemeClr val="tx1"/>
                </a:solidFill>
              </a:defRPr>
            </a:lvl1pPr>
            <a:lvl2pPr>
              <a:defRPr sz="1800" b="0" i="0">
                <a:solidFill>
                  <a:schemeClr val="tx1"/>
                </a:solidFill>
              </a:defRPr>
            </a:lvl2pPr>
            <a:lvl3pPr>
              <a:defRPr sz="1800" b="0" i="0">
                <a:solidFill>
                  <a:schemeClr val="tx1"/>
                </a:solidFill>
              </a:defRPr>
            </a:lvl3pPr>
            <a:lvl4pPr>
              <a:defRPr sz="1800" b="0" i="0">
                <a:solidFill>
                  <a:schemeClr val="tx1"/>
                </a:solidFill>
              </a:defRPr>
            </a:lvl4pPr>
            <a:lvl5pPr>
              <a:defRPr sz="1800" b="0" i="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F910C03B-EFEA-CF49-B1DE-156AC668C33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BC61E16-9FCD-344C-9EB2-AF95ED2B3BDF}"/>
              </a:ext>
            </a:extLst>
          </p:cNvPr>
          <p:cNvSpPr>
            <a:spLocks noGrp="1"/>
          </p:cNvSpPr>
          <p:nvPr>
            <p:ph type="title"/>
          </p:nvPr>
        </p:nvSpPr>
        <p:spPr>
          <a:xfrm>
            <a:off x="275771" y="165094"/>
            <a:ext cx="11064240" cy="603504"/>
          </a:xfrm>
        </p:spPr>
        <p:txBody>
          <a:bodyPr>
            <a:noAutofit/>
          </a:bodyPr>
          <a:lstStyle/>
          <a:p>
            <a:r>
              <a:rPr lang="en-US"/>
              <a:t>Click to edit Master title style</a:t>
            </a:r>
          </a:p>
        </p:txBody>
      </p:sp>
      <p:sp>
        <p:nvSpPr>
          <p:cNvPr id="9" name="Slide Number Placeholder 4">
            <a:extLst>
              <a:ext uri="{FF2B5EF4-FFF2-40B4-BE49-F238E27FC236}">
                <a16:creationId xmlns:a16="http://schemas.microsoft.com/office/drawing/2014/main" id="{7556B463-316B-B84A-A5DA-15993A692992}"/>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25383898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 Title with Header">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C524D1-2462-E64C-817A-160CB1F90BF1}"/>
              </a:ext>
            </a:extLst>
          </p:cNvPr>
          <p:cNvSpPr>
            <a:spLocks noGrp="1"/>
          </p:cNvSpPr>
          <p:nvPr>
            <p:ph type="body" sz="quarter" idx="10"/>
          </p:nvPr>
        </p:nvSpPr>
        <p:spPr>
          <a:xfrm>
            <a:off x="381000" y="1214435"/>
            <a:ext cx="11430000" cy="400051"/>
          </a:xfrm>
        </p:spPr>
        <p:txBody>
          <a:bodyPr>
            <a:noAutofit/>
          </a:bodyPr>
          <a:lstStyle>
            <a:lvl1pPr marL="0" indent="0" algn="ctr">
              <a:buNone/>
              <a:defRPr sz="2000" b="0" i="0">
                <a:solidFill>
                  <a:schemeClr val="tx1"/>
                </a:solidFill>
                <a:latin typeface="+mj-lt"/>
                <a:cs typeface="Calibri Light" panose="020F0302020204030204" pitchFamily="34" charset="0"/>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endParaRPr lang="en-US"/>
          </a:p>
        </p:txBody>
      </p:sp>
      <p:cxnSp>
        <p:nvCxnSpPr>
          <p:cNvPr id="6" name="Straight Connector 5">
            <a:extLst>
              <a:ext uri="{FF2B5EF4-FFF2-40B4-BE49-F238E27FC236}">
                <a16:creationId xmlns:a16="http://schemas.microsoft.com/office/drawing/2014/main" id="{9765D654-5513-5E4A-B0E9-01CB4A677517}"/>
              </a:ext>
            </a:extLst>
          </p:cNvPr>
          <p:cNvCxnSpPr/>
          <p:nvPr userDrawn="1"/>
        </p:nvCxnSpPr>
        <p:spPr>
          <a:xfrm>
            <a:off x="5274469" y="1671638"/>
            <a:ext cx="1643062"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Title Text">
            <a:extLst>
              <a:ext uri="{FF2B5EF4-FFF2-40B4-BE49-F238E27FC236}">
                <a16:creationId xmlns:a16="http://schemas.microsoft.com/office/drawing/2014/main" id="{30BFF2E0-A0CC-E541-9CC7-1C6D52355CB7}"/>
              </a:ext>
            </a:extLst>
          </p:cNvPr>
          <p:cNvSpPr txBox="1">
            <a:spLocks noGrp="1"/>
          </p:cNvSpPr>
          <p:nvPr>
            <p:ph type="title"/>
          </p:nvPr>
        </p:nvSpPr>
        <p:spPr>
          <a:xfrm>
            <a:off x="381000" y="1706543"/>
            <a:ext cx="11430000" cy="2962656"/>
          </a:xfrm>
          <a:prstGeom prst="rect">
            <a:avLst/>
          </a:prstGeom>
        </p:spPr>
        <p:txBody>
          <a:bodyPr anchor="ctr">
            <a:normAutofit/>
          </a:bodyPr>
          <a:lstStyle>
            <a:lvl1pPr algn="ctr">
              <a:defRPr sz="6000" b="0" i="0">
                <a:solidFill>
                  <a:schemeClr val="tx1"/>
                </a:solidFill>
              </a:defRPr>
            </a:lvl1pPr>
          </a:lstStyle>
          <a:p>
            <a:endParaRPr/>
          </a:p>
        </p:txBody>
      </p:sp>
      <p:sp>
        <p:nvSpPr>
          <p:cNvPr id="17" name="Slide Number Placeholder 4">
            <a:extLst>
              <a:ext uri="{FF2B5EF4-FFF2-40B4-BE49-F238E27FC236}">
                <a16:creationId xmlns:a16="http://schemas.microsoft.com/office/drawing/2014/main" id="{36615C1A-09A7-1847-897D-37CC38050F86}"/>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157993148"/>
      </p:ext>
    </p:extLst>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Pictur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77F7EE9-3EE0-A749-AA24-FD5F04E7F802}"/>
              </a:ext>
            </a:extLst>
          </p:cNvPr>
          <p:cNvSpPr>
            <a:spLocks noGrp="1"/>
          </p:cNvSpPr>
          <p:nvPr>
            <p:ph type="pic" sz="quarter" idx="12"/>
          </p:nvPr>
        </p:nvSpPr>
        <p:spPr>
          <a:xfrm>
            <a:off x="0" y="0"/>
            <a:ext cx="12192000" cy="6858000"/>
          </a:xfrm>
        </p:spPr>
        <p:txBody>
          <a:bodyPr>
            <a:normAutofit/>
          </a:bodyPr>
          <a:lstStyle>
            <a:lvl1pPr marL="0" indent="0">
              <a:buNone/>
              <a:defRPr sz="2000" b="0" i="0">
                <a:solidFill>
                  <a:schemeClr val="tx1"/>
                </a:solidFill>
              </a:defRPr>
            </a:lvl1pPr>
          </a:lstStyle>
          <a:p>
            <a:endParaRPr lang="en-US"/>
          </a:p>
        </p:txBody>
      </p:sp>
    </p:spTree>
    <p:extLst>
      <p:ext uri="{BB962C8B-B14F-4D97-AF65-F5344CB8AC3E}">
        <p14:creationId xmlns:p14="http://schemas.microsoft.com/office/powerpoint/2010/main" val="82508652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4">
            <a:extLst>
              <a:ext uri="{FF2B5EF4-FFF2-40B4-BE49-F238E27FC236}">
                <a16:creationId xmlns:a16="http://schemas.microsoft.com/office/drawing/2014/main" id="{834EE579-88D9-3445-A8B7-67326E9C157F}"/>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50378087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ed Grey blank">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6D3102C-AB8B-F249-8B30-BD1900BC2269}"/>
              </a:ext>
            </a:extLst>
          </p:cNvPr>
          <p:cNvSpPr/>
          <p:nvPr userDrawn="1"/>
        </p:nvSpPr>
        <p:spPr>
          <a:xfrm>
            <a:off x="5847535" y="6479756"/>
            <a:ext cx="496931" cy="215444"/>
          </a:xfrm>
          <a:prstGeom prst="rect">
            <a:avLst/>
          </a:prstGeom>
        </p:spPr>
        <p:txBody>
          <a:bodyPr wrap="none" lIns="0" rIns="0">
            <a:spAutoFit/>
          </a:bodyPr>
          <a:lstStyle/>
          <a:p>
            <a:pPr algn="r"/>
            <a:r>
              <a:rPr lang="en-US" sz="8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rPr>
              <a:t>Confidential</a:t>
            </a:r>
          </a:p>
        </p:txBody>
      </p:sp>
      <p:pic>
        <p:nvPicPr>
          <p:cNvPr id="6" name="Picture 5">
            <a:extLst>
              <a:ext uri="{FF2B5EF4-FFF2-40B4-BE49-F238E27FC236}">
                <a16:creationId xmlns:a16="http://schemas.microsoft.com/office/drawing/2014/main" id="{77798D3C-8DE2-F94A-A8C1-FABAAB5AC331}"/>
              </a:ext>
            </a:extLst>
          </p:cNvPr>
          <p:cNvPicPr>
            <a:picLocks noChangeAspect="1"/>
          </p:cNvPicPr>
          <p:nvPr userDrawn="1"/>
        </p:nvPicPr>
        <p:blipFill>
          <a:blip r:embed="rId2" cstate="print">
            <a:biLevel thresh="25000"/>
            <a:extLst>
              <a:ext uri="{28A0092B-C50C-407E-A947-70E740481C1C}">
                <a14:useLocalDpi xmlns:a14="http://schemas.microsoft.com/office/drawing/2010/main"/>
              </a:ext>
            </a:extLst>
          </a:blip>
          <a:stretch>
            <a:fillRect/>
          </a:stretch>
        </p:blipFill>
        <p:spPr>
          <a:xfrm>
            <a:off x="381000" y="6393180"/>
            <a:ext cx="2219960" cy="345440"/>
          </a:xfrm>
          <a:prstGeom prst="rect">
            <a:avLst/>
          </a:prstGeom>
        </p:spPr>
      </p:pic>
      <p:sp>
        <p:nvSpPr>
          <p:cNvPr id="5" name="Slide Number Placeholder 4">
            <a:extLst>
              <a:ext uri="{FF2B5EF4-FFF2-40B4-BE49-F238E27FC236}">
                <a16:creationId xmlns:a16="http://schemas.microsoft.com/office/drawing/2014/main" id="{4C3B718B-5771-834A-84CA-8A9D9D3F3E10}"/>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2"/>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36640250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t Grey left with copy">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8232D-5876-5E4A-A0E7-8D272D5D1F52}"/>
              </a:ext>
            </a:extLst>
          </p:cNvPr>
          <p:cNvSpPr/>
          <p:nvPr userDrawn="1"/>
        </p:nvSpPr>
        <p:spPr>
          <a:xfrm>
            <a:off x="0" y="0"/>
            <a:ext cx="6096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420" name="Title Text"/>
          <p:cNvSpPr txBox="1">
            <a:spLocks noGrp="1"/>
          </p:cNvSpPr>
          <p:nvPr>
            <p:ph type="title" hasCustomPrompt="1"/>
          </p:nvPr>
        </p:nvSpPr>
        <p:spPr>
          <a:xfrm>
            <a:off x="6362701" y="1024128"/>
            <a:ext cx="5448300" cy="1911096"/>
          </a:xfrm>
          <a:prstGeom prst="rect">
            <a:avLst/>
          </a:prstGeom>
        </p:spPr>
        <p:txBody>
          <a:bodyPr rIns="0" anchor="b"/>
          <a:lstStyle>
            <a:lvl1pPr>
              <a:lnSpc>
                <a:spcPct val="100000"/>
              </a:lnSpc>
              <a:defRPr b="1" i="0">
                <a:solidFill>
                  <a:schemeClr val="tx1"/>
                </a:solidFill>
                <a:latin typeface="+mj-lt"/>
                <a:cs typeface="Calibri Light" panose="020F0302020204030204" pitchFamily="34" charset="0"/>
              </a:defRPr>
            </a:lvl1pPr>
          </a:lstStyle>
          <a:p>
            <a:r>
              <a:t>Title Text</a:t>
            </a:r>
          </a:p>
        </p:txBody>
      </p:sp>
      <p:pic>
        <p:nvPicPr>
          <p:cNvPr id="8" name="Picture 7">
            <a:extLst>
              <a:ext uri="{FF2B5EF4-FFF2-40B4-BE49-F238E27FC236}">
                <a16:creationId xmlns:a16="http://schemas.microsoft.com/office/drawing/2014/main" id="{2816B622-80B3-2A47-9D3D-D68C685507FC}"/>
              </a:ext>
            </a:extLst>
          </p:cNvPr>
          <p:cNvPicPr>
            <a:picLocks noChangeAspect="1"/>
          </p:cNvPicPr>
          <p:nvPr userDrawn="1"/>
        </p:nvPicPr>
        <p:blipFill>
          <a:blip r:embed="rId2"/>
          <a:stretch>
            <a:fillRect/>
          </a:stretch>
        </p:blipFill>
        <p:spPr>
          <a:xfrm>
            <a:off x="402554" y="6393180"/>
            <a:ext cx="2156532" cy="345440"/>
          </a:xfrm>
          <a:prstGeom prst="rect">
            <a:avLst/>
          </a:prstGeom>
        </p:spPr>
      </p:pic>
      <p:sp>
        <p:nvSpPr>
          <p:cNvPr id="9" name="Text Placeholder 3">
            <a:extLst>
              <a:ext uri="{FF2B5EF4-FFF2-40B4-BE49-F238E27FC236}">
                <a16:creationId xmlns:a16="http://schemas.microsoft.com/office/drawing/2014/main" id="{F2FBEF2E-C007-6A47-9FC7-D898ED9654B6}"/>
              </a:ext>
            </a:extLst>
          </p:cNvPr>
          <p:cNvSpPr>
            <a:spLocks noGrp="1"/>
          </p:cNvSpPr>
          <p:nvPr>
            <p:ph type="body" sz="quarter" idx="10"/>
          </p:nvPr>
        </p:nvSpPr>
        <p:spPr>
          <a:xfrm>
            <a:off x="6362700" y="2935224"/>
            <a:ext cx="5448300" cy="27813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A662B0F9-CFAA-F54B-AD16-5A16AECCA3F3}"/>
              </a:ext>
            </a:extLst>
          </p:cNvPr>
          <p:cNvSpPr>
            <a:spLocks noGrp="1"/>
          </p:cNvSpPr>
          <p:nvPr>
            <p:ph sz="quarter" idx="11"/>
          </p:nvPr>
        </p:nvSpPr>
        <p:spPr>
          <a:xfrm>
            <a:off x="381000" y="266700"/>
            <a:ext cx="5410200" cy="59436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a:extLst>
              <a:ext uri="{FF2B5EF4-FFF2-40B4-BE49-F238E27FC236}">
                <a16:creationId xmlns:a16="http://schemas.microsoft.com/office/drawing/2014/main" id="{2392FD6C-F341-C64B-878A-40D89BA6D99B}"/>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180757618"/>
      </p:ext>
    </p:extLst>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k Grey left with copy">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8232D-5876-5E4A-A0E7-8D272D5D1F52}"/>
              </a:ext>
            </a:extLst>
          </p:cNvPr>
          <p:cNvSpPr/>
          <p:nvPr userDrawn="1"/>
        </p:nvSpPr>
        <p:spPr>
          <a:xfrm>
            <a:off x="0" y="0"/>
            <a:ext cx="6096000" cy="6858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420" name="Title Text"/>
          <p:cNvSpPr txBox="1">
            <a:spLocks noGrp="1"/>
          </p:cNvSpPr>
          <p:nvPr>
            <p:ph type="title" hasCustomPrompt="1"/>
          </p:nvPr>
        </p:nvSpPr>
        <p:spPr>
          <a:xfrm>
            <a:off x="6362701" y="1022667"/>
            <a:ext cx="5448300" cy="1911096"/>
          </a:xfrm>
          <a:prstGeom prst="rect">
            <a:avLst/>
          </a:prstGeom>
        </p:spPr>
        <p:txBody>
          <a:bodyPr rIns="0" anchor="b"/>
          <a:lstStyle>
            <a:lvl1pPr>
              <a:lnSpc>
                <a:spcPct val="100000"/>
              </a:lnSpc>
              <a:defRPr b="1" i="0">
                <a:solidFill>
                  <a:schemeClr val="tx1"/>
                </a:solidFill>
                <a:latin typeface="+mj-lt"/>
                <a:cs typeface="Calibri Light" panose="020F0302020204030204" pitchFamily="34" charset="0"/>
              </a:defRPr>
            </a:lvl1pPr>
          </a:lstStyle>
          <a:p>
            <a:r>
              <a:t>Title Text</a:t>
            </a:r>
          </a:p>
        </p:txBody>
      </p:sp>
      <p:pic>
        <p:nvPicPr>
          <p:cNvPr id="7" name="Picture 6">
            <a:extLst>
              <a:ext uri="{FF2B5EF4-FFF2-40B4-BE49-F238E27FC236}">
                <a16:creationId xmlns:a16="http://schemas.microsoft.com/office/drawing/2014/main" id="{E6F08368-28AA-FB49-BFB8-9C019F041B10}"/>
              </a:ext>
            </a:extLst>
          </p:cNvPr>
          <p:cNvPicPr>
            <a:picLocks noChangeAspect="1"/>
          </p:cNvPicPr>
          <p:nvPr userDrawn="1"/>
        </p:nvPicPr>
        <p:blipFill>
          <a:blip r:embed="rId2"/>
          <a:stretch>
            <a:fillRect/>
          </a:stretch>
        </p:blipFill>
        <p:spPr>
          <a:xfrm>
            <a:off x="392394" y="6393180"/>
            <a:ext cx="2156532" cy="345439"/>
          </a:xfrm>
          <a:prstGeom prst="rect">
            <a:avLst/>
          </a:prstGeom>
        </p:spPr>
      </p:pic>
      <p:sp>
        <p:nvSpPr>
          <p:cNvPr id="9" name="Text Placeholder 3">
            <a:extLst>
              <a:ext uri="{FF2B5EF4-FFF2-40B4-BE49-F238E27FC236}">
                <a16:creationId xmlns:a16="http://schemas.microsoft.com/office/drawing/2014/main" id="{FF3AD0BC-4058-844A-9252-E91D91B9E945}"/>
              </a:ext>
            </a:extLst>
          </p:cNvPr>
          <p:cNvSpPr>
            <a:spLocks noGrp="1"/>
          </p:cNvSpPr>
          <p:nvPr>
            <p:ph type="body" sz="quarter" idx="10"/>
          </p:nvPr>
        </p:nvSpPr>
        <p:spPr>
          <a:xfrm>
            <a:off x="6362701" y="2935822"/>
            <a:ext cx="5448300" cy="27813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083F6A-73DF-BB4E-8B2E-AA2A861C056C}"/>
              </a:ext>
            </a:extLst>
          </p:cNvPr>
          <p:cNvSpPr>
            <a:spLocks noGrp="1"/>
          </p:cNvSpPr>
          <p:nvPr>
            <p:ph sz="quarter" idx="11"/>
          </p:nvPr>
        </p:nvSpPr>
        <p:spPr>
          <a:xfrm>
            <a:off x="381000" y="266700"/>
            <a:ext cx="5410200" cy="5943600"/>
          </a:xfrm>
        </p:spPr>
        <p:txBody>
          <a:bodyPr anchor="ct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4">
            <a:extLst>
              <a:ext uri="{FF2B5EF4-FFF2-40B4-BE49-F238E27FC236}">
                <a16:creationId xmlns:a16="http://schemas.microsoft.com/office/drawing/2014/main" id="{22A25F1C-5FEE-D14A-8D26-647381926046}"/>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Tree>
    <p:extLst>
      <p:ext uri="{BB962C8B-B14F-4D97-AF65-F5344CB8AC3E}">
        <p14:creationId xmlns:p14="http://schemas.microsoft.com/office/powerpoint/2010/main" val="421287184"/>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lue left with copy">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8232D-5876-5E4A-A0E7-8D272D5D1F52}"/>
              </a:ext>
            </a:extLst>
          </p:cNvPr>
          <p:cNvSpPr/>
          <p:nvPr userDrawn="1"/>
        </p:nvSpPr>
        <p:spPr>
          <a:xfrm>
            <a:off x="0" y="0"/>
            <a:ext cx="5312230" cy="6858000"/>
          </a:xfrm>
          <a:prstGeom prst="rect">
            <a:avLst/>
          </a:prstGeom>
          <a:solidFill>
            <a:schemeClr val="accent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420" name="Title Text"/>
          <p:cNvSpPr txBox="1">
            <a:spLocks noGrp="1"/>
          </p:cNvSpPr>
          <p:nvPr>
            <p:ph type="title" hasCustomPrompt="1"/>
          </p:nvPr>
        </p:nvSpPr>
        <p:spPr>
          <a:xfrm>
            <a:off x="6362699" y="1024128"/>
            <a:ext cx="5448301" cy="1911096"/>
          </a:xfrm>
          <a:prstGeom prst="rect">
            <a:avLst/>
          </a:prstGeom>
        </p:spPr>
        <p:txBody>
          <a:bodyPr rIns="0" anchor="b"/>
          <a:lstStyle>
            <a:lvl1pPr>
              <a:lnSpc>
                <a:spcPct val="100000"/>
              </a:lnSpc>
              <a:defRPr b="1" i="0">
                <a:solidFill>
                  <a:schemeClr val="tx1"/>
                </a:solidFill>
                <a:latin typeface="+mj-lt"/>
                <a:cs typeface="Calibri Light" panose="020F0302020204030204" pitchFamily="34" charset="0"/>
              </a:defRPr>
            </a:lvl1pPr>
          </a:lstStyle>
          <a:p>
            <a:r>
              <a:t>Title Text</a:t>
            </a:r>
          </a:p>
        </p:txBody>
      </p:sp>
      <p:sp>
        <p:nvSpPr>
          <p:cNvPr id="8" name="Text Placeholder 3">
            <a:extLst>
              <a:ext uri="{FF2B5EF4-FFF2-40B4-BE49-F238E27FC236}">
                <a16:creationId xmlns:a16="http://schemas.microsoft.com/office/drawing/2014/main" id="{2EFD3AD8-6E7C-4848-96E6-F631B6BBC4FA}"/>
              </a:ext>
            </a:extLst>
          </p:cNvPr>
          <p:cNvSpPr>
            <a:spLocks noGrp="1"/>
          </p:cNvSpPr>
          <p:nvPr>
            <p:ph type="body" sz="quarter" idx="10"/>
          </p:nvPr>
        </p:nvSpPr>
        <p:spPr>
          <a:xfrm>
            <a:off x="6362699" y="2935224"/>
            <a:ext cx="5448300" cy="27813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4">
            <a:extLst>
              <a:ext uri="{FF2B5EF4-FFF2-40B4-BE49-F238E27FC236}">
                <a16:creationId xmlns:a16="http://schemas.microsoft.com/office/drawing/2014/main" id="{5D89379F-7434-8145-80D2-8146CA472B67}"/>
              </a:ext>
            </a:extLst>
          </p:cNvPr>
          <p:cNvSpPr>
            <a:spLocks noGrp="1"/>
          </p:cNvSpPr>
          <p:nvPr>
            <p:ph type="sldNum" sz="quarter" idx="4"/>
          </p:nvPr>
        </p:nvSpPr>
        <p:spPr>
          <a:xfrm>
            <a:off x="11142481" y="6422820"/>
            <a:ext cx="668518" cy="317873"/>
          </a:xfrm>
          <a:prstGeom prst="rect">
            <a:avLst/>
          </a:prstGeom>
        </p:spPr>
        <p:txBody>
          <a:bodyPr vert="horz" lIns="91440" tIns="45720" rIns="91440" bIns="45720" rtlCol="0" anchor="ctr"/>
          <a:lstStyle>
            <a:lvl1pPr algn="r">
              <a:defRPr sz="800" b="0" i="0">
                <a:solidFill>
                  <a:schemeClr val="tx1"/>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pic>
        <p:nvPicPr>
          <p:cNvPr id="5" name="Picture 4">
            <a:extLst>
              <a:ext uri="{FF2B5EF4-FFF2-40B4-BE49-F238E27FC236}">
                <a16:creationId xmlns:a16="http://schemas.microsoft.com/office/drawing/2014/main" id="{1EE80969-A6D5-3D48-01AE-AED3C57C12B5}"/>
              </a:ext>
            </a:extLst>
          </p:cNvPr>
          <p:cNvPicPr>
            <a:picLocks noChangeAspect="1"/>
          </p:cNvPicPr>
          <p:nvPr userDrawn="1"/>
        </p:nvPicPr>
        <p:blipFill>
          <a:blip r:embed="rId2"/>
          <a:stretch>
            <a:fillRect/>
          </a:stretch>
        </p:blipFill>
        <p:spPr>
          <a:xfrm>
            <a:off x="354765" y="6450756"/>
            <a:ext cx="1547531" cy="247888"/>
          </a:xfrm>
          <a:prstGeom prst="rect">
            <a:avLst/>
          </a:prstGeom>
        </p:spPr>
      </p:pic>
    </p:spTree>
    <p:extLst>
      <p:ext uri="{BB962C8B-B14F-4D97-AF65-F5344CB8AC3E}">
        <p14:creationId xmlns:p14="http://schemas.microsoft.com/office/powerpoint/2010/main" val="2404750275"/>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Blue half with copy">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8232D-5876-5E4A-A0E7-8D272D5D1F52}"/>
              </a:ext>
            </a:extLst>
          </p:cNvPr>
          <p:cNvSpPr/>
          <p:nvPr userDrawn="1"/>
        </p:nvSpPr>
        <p:spPr>
          <a:xfrm>
            <a:off x="0" y="0"/>
            <a:ext cx="4456981" cy="685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0" name="Title Text"/>
          <p:cNvSpPr txBox="1">
            <a:spLocks noGrp="1"/>
          </p:cNvSpPr>
          <p:nvPr>
            <p:ph type="title" hasCustomPrompt="1"/>
          </p:nvPr>
        </p:nvSpPr>
        <p:spPr>
          <a:xfrm>
            <a:off x="342900" y="758952"/>
            <a:ext cx="3734519" cy="4876800"/>
          </a:xfrm>
          <a:prstGeom prst="rect">
            <a:avLst/>
          </a:prstGeom>
        </p:spPr>
        <p:txBody>
          <a:bodyPr rIns="0" anchor="ctr">
            <a:normAutofit/>
          </a:bodyPr>
          <a:lstStyle>
            <a:lvl1pPr algn="l">
              <a:defRPr sz="4000" b="1" i="0">
                <a:solidFill>
                  <a:schemeClr val="tx2"/>
                </a:solidFill>
                <a:latin typeface="+mj-lt"/>
                <a:cs typeface="Calibri Light" panose="020F0302020204030204" pitchFamily="34" charset="0"/>
              </a:defRPr>
            </a:lvl1pPr>
          </a:lstStyle>
          <a:p>
            <a:r>
              <a:t>Title Text</a:t>
            </a:r>
          </a:p>
        </p:txBody>
      </p:sp>
      <p:sp>
        <p:nvSpPr>
          <p:cNvPr id="4" name="Text Placeholder 3">
            <a:extLst>
              <a:ext uri="{FF2B5EF4-FFF2-40B4-BE49-F238E27FC236}">
                <a16:creationId xmlns:a16="http://schemas.microsoft.com/office/drawing/2014/main" id="{47EDEA96-A111-6744-9439-5E9CBC3ED0C5}"/>
              </a:ext>
            </a:extLst>
          </p:cNvPr>
          <p:cNvSpPr>
            <a:spLocks noGrp="1"/>
          </p:cNvSpPr>
          <p:nvPr>
            <p:ph type="body" sz="quarter" idx="10"/>
          </p:nvPr>
        </p:nvSpPr>
        <p:spPr>
          <a:xfrm>
            <a:off x="5178751" y="1027611"/>
            <a:ext cx="6632249" cy="4877889"/>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4">
            <a:extLst>
              <a:ext uri="{FF2B5EF4-FFF2-40B4-BE49-F238E27FC236}">
                <a16:creationId xmlns:a16="http://schemas.microsoft.com/office/drawing/2014/main" id="{AF0C2112-4DF6-9C43-B85B-07CDCA19C353}"/>
              </a:ext>
            </a:extLst>
          </p:cNvPr>
          <p:cNvSpPr>
            <a:spLocks noGrp="1"/>
          </p:cNvSpPr>
          <p:nvPr>
            <p:ph type="sldNum" sz="quarter" idx="4"/>
          </p:nvPr>
        </p:nvSpPr>
        <p:spPr>
          <a:xfrm>
            <a:off x="11308557" y="6514427"/>
            <a:ext cx="503040" cy="158937"/>
          </a:xfrm>
          <a:prstGeom prst="rect">
            <a:avLst/>
          </a:prstGeom>
        </p:spPr>
        <p:txBody>
          <a:bodyPr vert="horz" lIns="91440" tIns="45720" rIns="91440" bIns="45720" rtlCol="0" anchor="ctr"/>
          <a:lstStyle>
            <a:lvl1pPr algn="r">
              <a:defRPr sz="800" b="0" i="0">
                <a:solidFill>
                  <a:schemeClr val="tx1"/>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pic>
        <p:nvPicPr>
          <p:cNvPr id="11" name="Picture 10">
            <a:extLst>
              <a:ext uri="{FF2B5EF4-FFF2-40B4-BE49-F238E27FC236}">
                <a16:creationId xmlns:a16="http://schemas.microsoft.com/office/drawing/2014/main" id="{8AFCF00F-3206-8745-5ED2-8304F2DC4808}"/>
              </a:ext>
            </a:extLst>
          </p:cNvPr>
          <p:cNvPicPr>
            <a:picLocks noChangeAspect="1"/>
          </p:cNvPicPr>
          <p:nvPr userDrawn="1"/>
        </p:nvPicPr>
        <p:blipFill>
          <a:blip r:embed="rId2"/>
          <a:stretch>
            <a:fillRect/>
          </a:stretch>
        </p:blipFill>
        <p:spPr>
          <a:xfrm>
            <a:off x="354765" y="6450756"/>
            <a:ext cx="1547531" cy="247888"/>
          </a:xfrm>
          <a:prstGeom prst="rect">
            <a:avLst/>
          </a:prstGeom>
        </p:spPr>
      </p:pic>
    </p:spTree>
    <p:extLst>
      <p:ext uri="{BB962C8B-B14F-4D97-AF65-F5344CB8AC3E}">
        <p14:creationId xmlns:p14="http://schemas.microsoft.com/office/powerpoint/2010/main" val="119559154"/>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Penn Blue half with copy">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8232D-5876-5E4A-A0E7-8D272D5D1F52}"/>
              </a:ext>
            </a:extLst>
          </p:cNvPr>
          <p:cNvSpPr/>
          <p:nvPr userDrawn="1"/>
        </p:nvSpPr>
        <p:spPr>
          <a:xfrm>
            <a:off x="0" y="0"/>
            <a:ext cx="4456981" cy="6858000"/>
          </a:xfrm>
          <a:prstGeom prst="rect">
            <a:avLst/>
          </a:prstGeom>
          <a:solidFill>
            <a:srgbClr val="0093D0"/>
          </a:solidFill>
          <a:ln>
            <a:solidFill>
              <a:srgbClr val="0093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0" name="Title Text"/>
          <p:cNvSpPr txBox="1">
            <a:spLocks noGrp="1"/>
          </p:cNvSpPr>
          <p:nvPr>
            <p:ph type="title" hasCustomPrompt="1"/>
          </p:nvPr>
        </p:nvSpPr>
        <p:spPr>
          <a:xfrm>
            <a:off x="342900" y="757160"/>
            <a:ext cx="5216460" cy="4876800"/>
          </a:xfrm>
          <a:prstGeom prst="rect">
            <a:avLst/>
          </a:prstGeom>
        </p:spPr>
        <p:txBody>
          <a:bodyPr rIns="0" anchor="ctr">
            <a:normAutofit/>
          </a:bodyPr>
          <a:lstStyle>
            <a:lvl1pPr algn="l">
              <a:defRPr sz="4000" b="1" i="0">
                <a:solidFill>
                  <a:schemeClr val="tx2"/>
                </a:solidFill>
                <a:latin typeface="+mj-lt"/>
                <a:cs typeface="Calibri Light" panose="020F0302020204030204" pitchFamily="34" charset="0"/>
              </a:defRPr>
            </a:lvl1pPr>
          </a:lstStyle>
          <a:p>
            <a:r>
              <a:t>Title Text</a:t>
            </a:r>
          </a:p>
        </p:txBody>
      </p:sp>
      <p:sp>
        <p:nvSpPr>
          <p:cNvPr id="4" name="Text Placeholder 3">
            <a:extLst>
              <a:ext uri="{FF2B5EF4-FFF2-40B4-BE49-F238E27FC236}">
                <a16:creationId xmlns:a16="http://schemas.microsoft.com/office/drawing/2014/main" id="{47EDEA96-A111-6744-9439-5E9CBC3ED0C5}"/>
              </a:ext>
            </a:extLst>
          </p:cNvPr>
          <p:cNvSpPr>
            <a:spLocks noGrp="1"/>
          </p:cNvSpPr>
          <p:nvPr>
            <p:ph type="body" sz="quarter" idx="10"/>
          </p:nvPr>
        </p:nvSpPr>
        <p:spPr>
          <a:xfrm>
            <a:off x="6362700" y="1027611"/>
            <a:ext cx="5448300" cy="4877889"/>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4">
            <a:extLst>
              <a:ext uri="{FF2B5EF4-FFF2-40B4-BE49-F238E27FC236}">
                <a16:creationId xmlns:a16="http://schemas.microsoft.com/office/drawing/2014/main" id="{5E59C79B-005D-1C41-94BD-6B6EC4CBCD4E}"/>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pic>
        <p:nvPicPr>
          <p:cNvPr id="3" name="Picture 2">
            <a:extLst>
              <a:ext uri="{FF2B5EF4-FFF2-40B4-BE49-F238E27FC236}">
                <a16:creationId xmlns:a16="http://schemas.microsoft.com/office/drawing/2014/main" id="{6EE46C87-A191-B49E-EF0E-849390C9A86E}"/>
              </a:ext>
            </a:extLst>
          </p:cNvPr>
          <p:cNvPicPr>
            <a:picLocks noChangeAspect="1"/>
          </p:cNvPicPr>
          <p:nvPr userDrawn="1"/>
        </p:nvPicPr>
        <p:blipFill>
          <a:blip r:embed="rId2"/>
          <a:stretch>
            <a:fillRect/>
          </a:stretch>
        </p:blipFill>
        <p:spPr>
          <a:xfrm>
            <a:off x="354765" y="6450756"/>
            <a:ext cx="1547531" cy="247888"/>
          </a:xfrm>
          <a:prstGeom prst="rect">
            <a:avLst/>
          </a:prstGeom>
        </p:spPr>
      </p:pic>
    </p:spTree>
    <p:extLst>
      <p:ext uri="{BB962C8B-B14F-4D97-AF65-F5344CB8AC3E}">
        <p14:creationId xmlns:p14="http://schemas.microsoft.com/office/powerpoint/2010/main" val="2646915059"/>
      </p:ext>
    </p:extLst>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martArt Left">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085441-727B-EF4D-924C-0BC7531F8CC5}"/>
              </a:ext>
            </a:extLst>
          </p:cNvPr>
          <p:cNvSpPr/>
          <p:nvPr userDrawn="1"/>
        </p:nvSpPr>
        <p:spPr>
          <a:xfrm>
            <a:off x="0" y="0"/>
            <a:ext cx="6096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Calibri Light" panose="020F0302020204030204" pitchFamily="34" charset="0"/>
            </a:endParaRPr>
          </a:p>
        </p:txBody>
      </p:sp>
      <p:sp>
        <p:nvSpPr>
          <p:cNvPr id="420" name="Title Text"/>
          <p:cNvSpPr txBox="1">
            <a:spLocks noGrp="1"/>
          </p:cNvSpPr>
          <p:nvPr>
            <p:ph type="title" hasCustomPrompt="1"/>
          </p:nvPr>
        </p:nvSpPr>
        <p:spPr>
          <a:xfrm>
            <a:off x="6362700" y="1004049"/>
            <a:ext cx="5448300" cy="1911096"/>
          </a:xfrm>
          <a:prstGeom prst="rect">
            <a:avLst/>
          </a:prstGeom>
        </p:spPr>
        <p:txBody>
          <a:bodyPr rIns="0" anchor="b"/>
          <a:lstStyle>
            <a:lvl1pPr>
              <a:lnSpc>
                <a:spcPct val="100000"/>
              </a:lnSpc>
              <a:defRPr b="1" i="0">
                <a:solidFill>
                  <a:schemeClr val="tx1"/>
                </a:solidFill>
                <a:latin typeface="+mj-lt"/>
                <a:cs typeface="Calibri Light" panose="020F0302020204030204" pitchFamily="34" charset="0"/>
              </a:defRPr>
            </a:lvl1pPr>
          </a:lstStyle>
          <a:p>
            <a:r>
              <a:t>Title Text</a:t>
            </a:r>
          </a:p>
        </p:txBody>
      </p:sp>
      <p:sp>
        <p:nvSpPr>
          <p:cNvPr id="4" name="SmartArt Placeholder 3">
            <a:extLst>
              <a:ext uri="{FF2B5EF4-FFF2-40B4-BE49-F238E27FC236}">
                <a16:creationId xmlns:a16="http://schemas.microsoft.com/office/drawing/2014/main" id="{E3F81FA8-DADE-9540-94B2-0B1010FBAC79}"/>
              </a:ext>
            </a:extLst>
          </p:cNvPr>
          <p:cNvSpPr>
            <a:spLocks noGrp="1"/>
          </p:cNvSpPr>
          <p:nvPr>
            <p:ph type="dgm" sz="quarter" idx="10"/>
          </p:nvPr>
        </p:nvSpPr>
        <p:spPr>
          <a:xfrm>
            <a:off x="381000" y="266700"/>
            <a:ext cx="5410200" cy="5943600"/>
          </a:xfrm>
        </p:spPr>
        <p:txBody>
          <a:bodyPr/>
          <a:lstStyle>
            <a:lvl1pPr marL="0" indent="0">
              <a:buNone/>
              <a:defRPr/>
            </a:lvl1pPr>
          </a:lstStyle>
          <a:p>
            <a:endParaRPr lang="en-US"/>
          </a:p>
        </p:txBody>
      </p:sp>
      <p:sp>
        <p:nvSpPr>
          <p:cNvPr id="9" name="Text Placeholder 3">
            <a:extLst>
              <a:ext uri="{FF2B5EF4-FFF2-40B4-BE49-F238E27FC236}">
                <a16:creationId xmlns:a16="http://schemas.microsoft.com/office/drawing/2014/main" id="{1DF565B7-5F7A-3D4E-BBA2-1295207C5B01}"/>
              </a:ext>
            </a:extLst>
          </p:cNvPr>
          <p:cNvSpPr>
            <a:spLocks noGrp="1"/>
          </p:cNvSpPr>
          <p:nvPr>
            <p:ph type="body" sz="quarter" idx="11"/>
          </p:nvPr>
        </p:nvSpPr>
        <p:spPr>
          <a:xfrm>
            <a:off x="6362700" y="2915145"/>
            <a:ext cx="5448300" cy="27813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4">
            <a:extLst>
              <a:ext uri="{FF2B5EF4-FFF2-40B4-BE49-F238E27FC236}">
                <a16:creationId xmlns:a16="http://schemas.microsoft.com/office/drawing/2014/main" id="{80C7EBF8-CCDC-5149-A365-71EEEBC694E1}"/>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pic>
        <p:nvPicPr>
          <p:cNvPr id="12" name="Picture 11">
            <a:extLst>
              <a:ext uri="{FF2B5EF4-FFF2-40B4-BE49-F238E27FC236}">
                <a16:creationId xmlns:a16="http://schemas.microsoft.com/office/drawing/2014/main" id="{588B4879-3A38-0444-AF9C-4E604896DC67}"/>
              </a:ext>
            </a:extLst>
          </p:cNvPr>
          <p:cNvPicPr>
            <a:picLocks noChangeAspect="1"/>
          </p:cNvPicPr>
          <p:nvPr userDrawn="1"/>
        </p:nvPicPr>
        <p:blipFill>
          <a:blip r:embed="rId2"/>
          <a:stretch>
            <a:fillRect/>
          </a:stretch>
        </p:blipFill>
        <p:spPr>
          <a:xfrm>
            <a:off x="392394" y="6393180"/>
            <a:ext cx="2156532" cy="345440"/>
          </a:xfrm>
          <a:prstGeom prst="rect">
            <a:avLst/>
          </a:prstGeom>
        </p:spPr>
      </p:pic>
    </p:spTree>
    <p:extLst>
      <p:ext uri="{BB962C8B-B14F-4D97-AF65-F5344CB8AC3E}">
        <p14:creationId xmlns:p14="http://schemas.microsoft.com/office/powerpoint/2010/main" val="3364474511"/>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martArt and Titl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68FB7DD3-7760-DF48-AEAE-0D68C30398CB}"/>
              </a:ext>
            </a:extLst>
          </p:cNvPr>
          <p:cNvCxnSpPr/>
          <p:nvPr userDrawn="1"/>
        </p:nvCxnSpPr>
        <p:spPr>
          <a:xfrm>
            <a:off x="381000" y="659702"/>
            <a:ext cx="2926080" cy="0"/>
          </a:xfrm>
          <a:prstGeom prst="line">
            <a:avLst/>
          </a:prstGeom>
          <a:ln w="19050">
            <a:gradFill flip="none" rotWithShape="1">
              <a:gsLst>
                <a:gs pos="0">
                  <a:schemeClr val="accent5">
                    <a:lumMod val="40000"/>
                    <a:lumOff val="60000"/>
                    <a:alpha val="0"/>
                  </a:schemeClr>
                </a:gs>
                <a:gs pos="46000">
                  <a:srgbClr val="0082D0">
                    <a:alpha val="54000"/>
                  </a:srgbClr>
                </a:gs>
                <a:gs pos="100000">
                  <a:srgbClr val="0082D0"/>
                </a:gs>
              </a:gsLst>
              <a:lin ang="10800000" scaled="0"/>
              <a:tileRect/>
            </a:gra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55D0359-845F-5F4C-A3CA-F570DA787D6C}"/>
              </a:ext>
            </a:extLst>
          </p:cNvPr>
          <p:cNvSpPr>
            <a:spLocks noGrp="1"/>
          </p:cNvSpPr>
          <p:nvPr>
            <p:ph type="title"/>
          </p:nvPr>
        </p:nvSpPr>
        <p:spPr>
          <a:xfrm>
            <a:off x="275771" y="165093"/>
            <a:ext cx="11064240" cy="603504"/>
          </a:xfrm>
        </p:spPr>
        <p:txBody>
          <a:bodyPr>
            <a:noAutofit/>
          </a:bodyPr>
          <a:lstStyle/>
          <a:p>
            <a:r>
              <a:rPr lang="en-US"/>
              <a:t>Click to edit Master title style</a:t>
            </a:r>
          </a:p>
        </p:txBody>
      </p:sp>
      <p:sp>
        <p:nvSpPr>
          <p:cNvPr id="3" name="SmartArt Placeholder 2">
            <a:extLst>
              <a:ext uri="{FF2B5EF4-FFF2-40B4-BE49-F238E27FC236}">
                <a16:creationId xmlns:a16="http://schemas.microsoft.com/office/drawing/2014/main" id="{EE15F5E8-4BE0-5248-89F1-745885DBC3DC}"/>
              </a:ext>
            </a:extLst>
          </p:cNvPr>
          <p:cNvSpPr>
            <a:spLocks noGrp="1"/>
          </p:cNvSpPr>
          <p:nvPr>
            <p:ph type="dgm" sz="quarter" idx="10"/>
          </p:nvPr>
        </p:nvSpPr>
        <p:spPr>
          <a:xfrm>
            <a:off x="275771" y="1037969"/>
            <a:ext cx="11430000" cy="5164094"/>
          </a:xfrm>
        </p:spPr>
        <p:txBody>
          <a:bodyPr anchor="ctr"/>
          <a:lstStyle>
            <a:lvl1pPr marL="0" indent="0" algn="ctr">
              <a:buNone/>
              <a:defRPr/>
            </a:lvl1pPr>
          </a:lstStyle>
          <a:p>
            <a:endParaRPr lang="en-US"/>
          </a:p>
        </p:txBody>
      </p:sp>
      <p:sp>
        <p:nvSpPr>
          <p:cNvPr id="6" name="Slide Number Placeholder 4">
            <a:extLst>
              <a:ext uri="{FF2B5EF4-FFF2-40B4-BE49-F238E27FC236}">
                <a16:creationId xmlns:a16="http://schemas.microsoft.com/office/drawing/2014/main" id="{778E993A-C0A9-5B46-B887-AE3A3FEC8913}"/>
              </a:ext>
            </a:extLst>
          </p:cNvPr>
          <p:cNvSpPr>
            <a:spLocks noGrp="1"/>
          </p:cNvSpPr>
          <p:nvPr>
            <p:ph type="sldNum" sz="quarter" idx="4"/>
          </p:nvPr>
        </p:nvSpPr>
        <p:spPr>
          <a:xfrm>
            <a:off x="11236752" y="172321"/>
            <a:ext cx="668518" cy="317873"/>
          </a:xfrm>
          <a:prstGeom prst="rect">
            <a:avLst/>
          </a:prstGeom>
        </p:spPr>
        <p:txBody>
          <a:bodyPr vert="horz" lIns="91440" tIns="45720" rIns="91440" bIns="45720" rtlCol="0" anchor="ctr"/>
          <a:lstStyle>
            <a:lvl1pPr algn="r">
              <a:defRPr sz="1200" b="0" i="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stStyle>
          <a:p>
            <a:fld id="{AD0E3104-902F-EB4F-8FA4-7F8380E0D585}" type="slidenum">
              <a:rPr lang="en-US" smtClean="0"/>
              <a:pPr/>
              <a:t>‹#›</a:t>
            </a:fld>
            <a:endParaRPr lang="en-US"/>
          </a:p>
        </p:txBody>
      </p:sp>
      <p:sp>
        <p:nvSpPr>
          <p:cNvPr id="2" name="TextBox 1">
            <a:extLst>
              <a:ext uri="{FF2B5EF4-FFF2-40B4-BE49-F238E27FC236}">
                <a16:creationId xmlns:a16="http://schemas.microsoft.com/office/drawing/2014/main" id="{DC20C336-E921-ACCF-4655-8E8E5ED93AEC}"/>
              </a:ext>
            </a:extLst>
          </p:cNvPr>
          <p:cNvSpPr txBox="1"/>
          <p:nvPr userDrawn="1"/>
        </p:nvSpPr>
        <p:spPr>
          <a:xfrm>
            <a:off x="11514966" y="6546457"/>
            <a:ext cx="0" cy="0"/>
          </a:xfrm>
          <a:prstGeom prst="rect">
            <a:avLst/>
          </a:prstGeom>
        </p:spPr>
        <p:txBody>
          <a:bodyPr wrap="none" rtlCol="0">
            <a:noAutofit/>
          </a:bodyPr>
          <a:lstStyle/>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13264958"/>
      </p:ext>
    </p:extLst>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72.xml"/><Relationship Id="rId21" Type="http://schemas.openxmlformats.org/officeDocument/2006/relationships/slideLayout" Target="../slideLayouts/slideLayout67.xml"/><Relationship Id="rId42" Type="http://schemas.openxmlformats.org/officeDocument/2006/relationships/slideLayout" Target="../slideLayouts/slideLayout88.xml"/><Relationship Id="rId47" Type="http://schemas.openxmlformats.org/officeDocument/2006/relationships/slideLayout" Target="../slideLayouts/slideLayout93.xml"/><Relationship Id="rId63" Type="http://schemas.openxmlformats.org/officeDocument/2006/relationships/slideLayout" Target="../slideLayouts/slideLayout109.xml"/><Relationship Id="rId68" Type="http://schemas.openxmlformats.org/officeDocument/2006/relationships/slideLayout" Target="../slideLayouts/slideLayout114.xml"/><Relationship Id="rId84" Type="http://schemas.openxmlformats.org/officeDocument/2006/relationships/slideLayout" Target="../slideLayouts/slideLayout130.xml"/><Relationship Id="rId89" Type="http://schemas.openxmlformats.org/officeDocument/2006/relationships/theme" Target="../theme/theme2.xml"/><Relationship Id="rId16" Type="http://schemas.openxmlformats.org/officeDocument/2006/relationships/slideLayout" Target="../slideLayouts/slideLayout62.xml"/><Relationship Id="rId11" Type="http://schemas.openxmlformats.org/officeDocument/2006/relationships/slideLayout" Target="../slideLayouts/slideLayout57.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53" Type="http://schemas.openxmlformats.org/officeDocument/2006/relationships/slideLayout" Target="../slideLayouts/slideLayout99.xml"/><Relationship Id="rId58" Type="http://schemas.openxmlformats.org/officeDocument/2006/relationships/slideLayout" Target="../slideLayouts/slideLayout104.xml"/><Relationship Id="rId74" Type="http://schemas.openxmlformats.org/officeDocument/2006/relationships/slideLayout" Target="../slideLayouts/slideLayout120.xml"/><Relationship Id="rId79" Type="http://schemas.openxmlformats.org/officeDocument/2006/relationships/slideLayout" Target="../slideLayouts/slideLayout125.xml"/><Relationship Id="rId5" Type="http://schemas.openxmlformats.org/officeDocument/2006/relationships/slideLayout" Target="../slideLayouts/slideLayout51.xml"/><Relationship Id="rId90" Type="http://schemas.openxmlformats.org/officeDocument/2006/relationships/image" Target="../media/image1.emf"/><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43" Type="http://schemas.openxmlformats.org/officeDocument/2006/relationships/slideLayout" Target="../slideLayouts/slideLayout89.xml"/><Relationship Id="rId48" Type="http://schemas.openxmlformats.org/officeDocument/2006/relationships/slideLayout" Target="../slideLayouts/slideLayout94.xml"/><Relationship Id="rId56" Type="http://schemas.openxmlformats.org/officeDocument/2006/relationships/slideLayout" Target="../slideLayouts/slideLayout102.xml"/><Relationship Id="rId64" Type="http://schemas.openxmlformats.org/officeDocument/2006/relationships/slideLayout" Target="../slideLayouts/slideLayout110.xml"/><Relationship Id="rId69" Type="http://schemas.openxmlformats.org/officeDocument/2006/relationships/slideLayout" Target="../slideLayouts/slideLayout115.xml"/><Relationship Id="rId77" Type="http://schemas.openxmlformats.org/officeDocument/2006/relationships/slideLayout" Target="../slideLayouts/slideLayout123.xml"/><Relationship Id="rId8" Type="http://schemas.openxmlformats.org/officeDocument/2006/relationships/slideLayout" Target="../slideLayouts/slideLayout54.xml"/><Relationship Id="rId51" Type="http://schemas.openxmlformats.org/officeDocument/2006/relationships/slideLayout" Target="../slideLayouts/slideLayout97.xml"/><Relationship Id="rId72" Type="http://schemas.openxmlformats.org/officeDocument/2006/relationships/slideLayout" Target="../slideLayouts/slideLayout118.xml"/><Relationship Id="rId80" Type="http://schemas.openxmlformats.org/officeDocument/2006/relationships/slideLayout" Target="../slideLayouts/slideLayout126.xml"/><Relationship Id="rId85" Type="http://schemas.openxmlformats.org/officeDocument/2006/relationships/slideLayout" Target="../slideLayouts/slideLayout131.xml"/><Relationship Id="rId3" Type="http://schemas.openxmlformats.org/officeDocument/2006/relationships/slideLayout" Target="../slideLayouts/slideLayout49.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slideLayout" Target="../slideLayouts/slideLayout84.xml"/><Relationship Id="rId46" Type="http://schemas.openxmlformats.org/officeDocument/2006/relationships/slideLayout" Target="../slideLayouts/slideLayout92.xml"/><Relationship Id="rId59" Type="http://schemas.openxmlformats.org/officeDocument/2006/relationships/slideLayout" Target="../slideLayouts/slideLayout105.xml"/><Relationship Id="rId67" Type="http://schemas.openxmlformats.org/officeDocument/2006/relationships/slideLayout" Target="../slideLayouts/slideLayout113.xml"/><Relationship Id="rId20" Type="http://schemas.openxmlformats.org/officeDocument/2006/relationships/slideLayout" Target="../slideLayouts/slideLayout66.xml"/><Relationship Id="rId41" Type="http://schemas.openxmlformats.org/officeDocument/2006/relationships/slideLayout" Target="../slideLayouts/slideLayout87.xml"/><Relationship Id="rId54" Type="http://schemas.openxmlformats.org/officeDocument/2006/relationships/slideLayout" Target="../slideLayouts/slideLayout100.xml"/><Relationship Id="rId62" Type="http://schemas.openxmlformats.org/officeDocument/2006/relationships/slideLayout" Target="../slideLayouts/slideLayout108.xml"/><Relationship Id="rId70" Type="http://schemas.openxmlformats.org/officeDocument/2006/relationships/slideLayout" Target="../slideLayouts/slideLayout116.xml"/><Relationship Id="rId75" Type="http://schemas.openxmlformats.org/officeDocument/2006/relationships/slideLayout" Target="../slideLayouts/slideLayout121.xml"/><Relationship Id="rId83" Type="http://schemas.openxmlformats.org/officeDocument/2006/relationships/slideLayout" Target="../slideLayouts/slideLayout129.xml"/><Relationship Id="rId88" Type="http://schemas.openxmlformats.org/officeDocument/2006/relationships/slideLayout" Target="../slideLayouts/slideLayout134.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49" Type="http://schemas.openxmlformats.org/officeDocument/2006/relationships/slideLayout" Target="../slideLayouts/slideLayout95.xml"/><Relationship Id="rId57" Type="http://schemas.openxmlformats.org/officeDocument/2006/relationships/slideLayout" Target="../slideLayouts/slideLayout103.xml"/><Relationship Id="rId10" Type="http://schemas.openxmlformats.org/officeDocument/2006/relationships/slideLayout" Target="../slideLayouts/slideLayout56.xml"/><Relationship Id="rId31" Type="http://schemas.openxmlformats.org/officeDocument/2006/relationships/slideLayout" Target="../slideLayouts/slideLayout77.xml"/><Relationship Id="rId44" Type="http://schemas.openxmlformats.org/officeDocument/2006/relationships/slideLayout" Target="../slideLayouts/slideLayout90.xml"/><Relationship Id="rId52" Type="http://schemas.openxmlformats.org/officeDocument/2006/relationships/slideLayout" Target="../slideLayouts/slideLayout98.xml"/><Relationship Id="rId60" Type="http://schemas.openxmlformats.org/officeDocument/2006/relationships/slideLayout" Target="../slideLayouts/slideLayout106.xml"/><Relationship Id="rId65" Type="http://schemas.openxmlformats.org/officeDocument/2006/relationships/slideLayout" Target="../slideLayouts/slideLayout111.xml"/><Relationship Id="rId73" Type="http://schemas.openxmlformats.org/officeDocument/2006/relationships/slideLayout" Target="../slideLayouts/slideLayout119.xml"/><Relationship Id="rId78" Type="http://schemas.openxmlformats.org/officeDocument/2006/relationships/slideLayout" Target="../slideLayouts/slideLayout124.xml"/><Relationship Id="rId81" Type="http://schemas.openxmlformats.org/officeDocument/2006/relationships/slideLayout" Target="../slideLayouts/slideLayout127.xml"/><Relationship Id="rId86" Type="http://schemas.openxmlformats.org/officeDocument/2006/relationships/slideLayout" Target="../slideLayouts/slideLayout132.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39" Type="http://schemas.openxmlformats.org/officeDocument/2006/relationships/slideLayout" Target="../slideLayouts/slideLayout85.xml"/><Relationship Id="rId34" Type="http://schemas.openxmlformats.org/officeDocument/2006/relationships/slideLayout" Target="../slideLayouts/slideLayout80.xml"/><Relationship Id="rId50" Type="http://schemas.openxmlformats.org/officeDocument/2006/relationships/slideLayout" Target="../slideLayouts/slideLayout96.xml"/><Relationship Id="rId55" Type="http://schemas.openxmlformats.org/officeDocument/2006/relationships/slideLayout" Target="../slideLayouts/slideLayout101.xml"/><Relationship Id="rId76" Type="http://schemas.openxmlformats.org/officeDocument/2006/relationships/slideLayout" Target="../slideLayouts/slideLayout122.xml"/><Relationship Id="rId7" Type="http://schemas.openxmlformats.org/officeDocument/2006/relationships/slideLayout" Target="../slideLayouts/slideLayout53.xml"/><Relationship Id="rId71" Type="http://schemas.openxmlformats.org/officeDocument/2006/relationships/slideLayout" Target="../slideLayouts/slideLayout117.xml"/><Relationship Id="rId2" Type="http://schemas.openxmlformats.org/officeDocument/2006/relationships/slideLayout" Target="../slideLayouts/slideLayout48.xml"/><Relationship Id="rId29" Type="http://schemas.openxmlformats.org/officeDocument/2006/relationships/slideLayout" Target="../slideLayouts/slideLayout75.xml"/><Relationship Id="rId24" Type="http://schemas.openxmlformats.org/officeDocument/2006/relationships/slideLayout" Target="../slideLayouts/slideLayout70.xml"/><Relationship Id="rId40" Type="http://schemas.openxmlformats.org/officeDocument/2006/relationships/slideLayout" Target="../slideLayouts/slideLayout86.xml"/><Relationship Id="rId45" Type="http://schemas.openxmlformats.org/officeDocument/2006/relationships/slideLayout" Target="../slideLayouts/slideLayout91.xml"/><Relationship Id="rId66" Type="http://schemas.openxmlformats.org/officeDocument/2006/relationships/slideLayout" Target="../slideLayouts/slideLayout112.xml"/><Relationship Id="rId87" Type="http://schemas.openxmlformats.org/officeDocument/2006/relationships/slideLayout" Target="../slideLayouts/slideLayout133.xml"/><Relationship Id="rId61" Type="http://schemas.openxmlformats.org/officeDocument/2006/relationships/slideLayout" Target="../slideLayouts/slideLayout107.xml"/><Relationship Id="rId82" Type="http://schemas.openxmlformats.org/officeDocument/2006/relationships/slideLayout" Target="../slideLayouts/slideLayout128.xml"/><Relationship Id="rId1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372254-AD67-D44A-B8A5-80381E0097C0}"/>
              </a:ext>
            </a:extLst>
          </p:cNvPr>
          <p:cNvSpPr>
            <a:spLocks noGrp="1"/>
          </p:cNvSpPr>
          <p:nvPr>
            <p:ph type="title"/>
          </p:nvPr>
        </p:nvSpPr>
        <p:spPr>
          <a:xfrm>
            <a:off x="342900" y="165093"/>
            <a:ext cx="11468100" cy="1325563"/>
          </a:xfrm>
          <a:prstGeom prst="rect">
            <a:avLst/>
          </a:prstGeom>
        </p:spPr>
        <p:txBody>
          <a:bodyPr vert="horz" lIns="91440" tIns="45720" rIns="91440" bIns="45720" rtlCol="0" anchor="t">
            <a:normAutofit/>
          </a:bodyPr>
          <a:lstStyle/>
          <a:p>
            <a:endParaRPr lang="en-US"/>
          </a:p>
        </p:txBody>
      </p:sp>
      <p:sp>
        <p:nvSpPr>
          <p:cNvPr id="3" name="Text Placeholder 2">
            <a:extLst>
              <a:ext uri="{FF2B5EF4-FFF2-40B4-BE49-F238E27FC236}">
                <a16:creationId xmlns:a16="http://schemas.microsoft.com/office/drawing/2014/main" id="{6826CAE3-E8C7-EF45-BEA5-1A9A696CEA99}"/>
              </a:ext>
            </a:extLst>
          </p:cNvPr>
          <p:cNvSpPr>
            <a:spLocks noGrp="1"/>
          </p:cNvSpPr>
          <p:nvPr>
            <p:ph type="body" idx="1"/>
          </p:nvPr>
        </p:nvSpPr>
        <p:spPr>
          <a:xfrm>
            <a:off x="342900" y="1825625"/>
            <a:ext cx="114681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FD2B03BE-710F-5E40-9877-8BCAB5EA00E0}"/>
              </a:ext>
            </a:extLst>
          </p:cNvPr>
          <p:cNvSpPr>
            <a:spLocks noGrp="1"/>
          </p:cNvSpPr>
          <p:nvPr>
            <p:ph type="sldNum" sz="quarter" idx="4"/>
          </p:nvPr>
        </p:nvSpPr>
        <p:spPr>
          <a:xfrm>
            <a:off x="11197524" y="6420162"/>
            <a:ext cx="613475" cy="317873"/>
          </a:xfrm>
          <a:prstGeom prst="rect">
            <a:avLst/>
          </a:prstGeom>
        </p:spPr>
        <p:txBody>
          <a:bodyPr vert="horz" lIns="91440" tIns="45720" rIns="91440" bIns="45720" rtlCol="0" anchor="ctr"/>
          <a:lstStyle>
            <a:lvl1pPr algn="r">
              <a:defRPr sz="800" b="0" i="0">
                <a:solidFill>
                  <a:schemeClr val="tx1"/>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pic>
        <p:nvPicPr>
          <p:cNvPr id="7" name="Picture 6">
            <a:extLst>
              <a:ext uri="{FF2B5EF4-FFF2-40B4-BE49-F238E27FC236}">
                <a16:creationId xmlns:a16="http://schemas.microsoft.com/office/drawing/2014/main" id="{7CF6A1BD-3112-4D47-A13F-9BACF3E70849}"/>
              </a:ext>
            </a:extLst>
          </p:cNvPr>
          <p:cNvPicPr>
            <a:picLocks noChangeAspect="1"/>
          </p:cNvPicPr>
          <p:nvPr userDrawn="1"/>
        </p:nvPicPr>
        <p:blipFill>
          <a:blip r:embed="rId48"/>
          <a:stretch>
            <a:fillRect/>
          </a:stretch>
        </p:blipFill>
        <p:spPr>
          <a:xfrm>
            <a:off x="342900" y="6464381"/>
            <a:ext cx="1547531" cy="247888"/>
          </a:xfrm>
          <a:prstGeom prst="rect">
            <a:avLst/>
          </a:prstGeom>
        </p:spPr>
      </p:pic>
      <p:sp>
        <p:nvSpPr>
          <p:cNvPr id="8" name="TextBox 7">
            <a:extLst>
              <a:ext uri="{FF2B5EF4-FFF2-40B4-BE49-F238E27FC236}">
                <a16:creationId xmlns:a16="http://schemas.microsoft.com/office/drawing/2014/main" id="{C13FD7F3-617A-16FB-DFFB-6486B2326669}"/>
              </a:ext>
            </a:extLst>
          </p:cNvPr>
          <p:cNvSpPr txBox="1"/>
          <p:nvPr userDrawn="1"/>
        </p:nvSpPr>
        <p:spPr>
          <a:xfrm>
            <a:off x="7484533" y="6942667"/>
            <a:ext cx="0" cy="0"/>
          </a:xfrm>
          <a:prstGeom prst="rect">
            <a:avLst/>
          </a:prstGeom>
        </p:spPr>
        <p:txBody>
          <a:bodyPr wrap="none" rtlCol="0">
            <a:noAutofit/>
          </a:bodyPr>
          <a:lstStyle/>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724695676"/>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3" r:id="rId3"/>
    <p:sldLayoutId id="2147484084" r:id="rId4"/>
    <p:sldLayoutId id="2147484085" r:id="rId5"/>
    <p:sldLayoutId id="2147484086" r:id="rId6"/>
    <p:sldLayoutId id="2147484088" r:id="rId7"/>
    <p:sldLayoutId id="2147484089" r:id="rId8"/>
    <p:sldLayoutId id="2147484098" r:id="rId9"/>
    <p:sldLayoutId id="2147484099" r:id="rId10"/>
    <p:sldLayoutId id="2147484100" r:id="rId11"/>
    <p:sldLayoutId id="2147484101" r:id="rId12"/>
    <p:sldLayoutId id="2147484102" r:id="rId13"/>
    <p:sldLayoutId id="2147484106" r:id="rId14"/>
    <p:sldLayoutId id="2147484107" r:id="rId15"/>
    <p:sldLayoutId id="2147484108" r:id="rId16"/>
    <p:sldLayoutId id="2147484109" r:id="rId17"/>
    <p:sldLayoutId id="2147484110" r:id="rId18"/>
    <p:sldLayoutId id="2147484111" r:id="rId19"/>
    <p:sldLayoutId id="2147484113" r:id="rId20"/>
    <p:sldLayoutId id="2147484114" r:id="rId21"/>
    <p:sldLayoutId id="2147484116" r:id="rId22"/>
    <p:sldLayoutId id="2147484117" r:id="rId23"/>
    <p:sldLayoutId id="2147484119" r:id="rId24"/>
    <p:sldLayoutId id="2147484120" r:id="rId25"/>
    <p:sldLayoutId id="2147484121" r:id="rId26"/>
    <p:sldLayoutId id="2147484123" r:id="rId27"/>
    <p:sldLayoutId id="2147484130" r:id="rId28"/>
    <p:sldLayoutId id="2147484131" r:id="rId29"/>
    <p:sldLayoutId id="2147484132" r:id="rId30"/>
    <p:sldLayoutId id="2147484133" r:id="rId31"/>
    <p:sldLayoutId id="2147484134" r:id="rId32"/>
    <p:sldLayoutId id="2147484135" r:id="rId33"/>
    <p:sldLayoutId id="2147484136" r:id="rId34"/>
    <p:sldLayoutId id="2147484142" r:id="rId35"/>
    <p:sldLayoutId id="2147484143" r:id="rId36"/>
    <p:sldLayoutId id="2147484144" r:id="rId37"/>
    <p:sldLayoutId id="2147484146" r:id="rId38"/>
    <p:sldLayoutId id="2147484147" r:id="rId39"/>
    <p:sldLayoutId id="2147484149" r:id="rId40"/>
    <p:sldLayoutId id="2147484150" r:id="rId41"/>
    <p:sldLayoutId id="2147484151" r:id="rId42"/>
    <p:sldLayoutId id="2147484156" r:id="rId43"/>
    <p:sldLayoutId id="2147484157" r:id="rId44"/>
    <p:sldLayoutId id="2147484158" r:id="rId45"/>
    <p:sldLayoutId id="2147484248" r:id="rId46"/>
  </p:sldLayoutIdLst>
  <p:hf hdr="0" ftr="0" dt="0"/>
  <p:txStyles>
    <p:titleStyle>
      <a:lvl1pPr algn="l" defTabSz="914400" rtl="0" eaLnBrk="1" latinLnBrk="0" hangingPunct="1">
        <a:lnSpc>
          <a:spcPct val="90000"/>
        </a:lnSpc>
        <a:spcBef>
          <a:spcPct val="0"/>
        </a:spcBef>
        <a:buNone/>
        <a:defRPr sz="2800" b="1" i="0" kern="1200">
          <a:solidFill>
            <a:schemeClr val="tx1"/>
          </a:solidFill>
          <a:latin typeface="+mj-lt"/>
          <a:ea typeface="Helvetica Neue Light" panose="02000403000000020004" pitchFamily="2" charset="0"/>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7440">
          <p15:clr>
            <a:srgbClr val="F26B43"/>
          </p15:clr>
        </p15:guide>
        <p15:guide id="3" pos="216" userDrawn="1">
          <p15:clr>
            <a:srgbClr val="F26B43"/>
          </p15:clr>
        </p15:guide>
        <p15:guide id="4" orient="horz" pos="2160">
          <p15:clr>
            <a:srgbClr val="F26B43"/>
          </p15:clr>
        </p15:guide>
        <p15:guide id="5" orient="horz" pos="168">
          <p15:clr>
            <a:srgbClr val="F26B43"/>
          </p15:clr>
        </p15:guide>
        <p15:guide id="6" orient="horz" pos="4104">
          <p15:clr>
            <a:srgbClr val="F26B43"/>
          </p15:clr>
        </p15:guide>
        <p15:guide id="7" orient="horz" pos="3912">
          <p15:clr>
            <a:srgbClr val="F26B43"/>
          </p15:clr>
        </p15:guide>
        <p15:guide id="8" pos="4008">
          <p15:clr>
            <a:srgbClr val="F26B43"/>
          </p15:clr>
        </p15:guide>
        <p15:guide id="9" orient="horz" pos="2880">
          <p15:clr>
            <a:srgbClr val="F26B43"/>
          </p15:clr>
        </p15:guide>
        <p15:guide id="10" orient="horz" pos="2256">
          <p15:clr>
            <a:srgbClr val="F26B43"/>
          </p15:clr>
        </p15:guide>
        <p15:guide id="11" orient="horz" pos="3720">
          <p15:clr>
            <a:srgbClr val="F26B43"/>
          </p15:clr>
        </p15:guide>
        <p15:guide id="12" orient="horz" pos="4176">
          <p15:clr>
            <a:srgbClr val="F26B43"/>
          </p15:clr>
        </p15:guide>
        <p15:guide id="13" orient="horz" pos="1056">
          <p15:clr>
            <a:srgbClr val="F26B43"/>
          </p15:clr>
        </p15:guide>
        <p15:guide id="14" orient="horz" pos="8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372254-AD67-D44A-B8A5-80381E0097C0}"/>
              </a:ext>
            </a:extLst>
          </p:cNvPr>
          <p:cNvSpPr>
            <a:spLocks noGrp="1"/>
          </p:cNvSpPr>
          <p:nvPr>
            <p:ph type="title"/>
          </p:nvPr>
        </p:nvSpPr>
        <p:spPr>
          <a:xfrm>
            <a:off x="342900" y="165093"/>
            <a:ext cx="11468100" cy="1325563"/>
          </a:xfrm>
          <a:prstGeom prst="rect">
            <a:avLst/>
          </a:prstGeom>
        </p:spPr>
        <p:txBody>
          <a:bodyPr vert="horz" lIns="91440" tIns="45720" rIns="91440" bIns="45720" rtlCol="0" anchor="t">
            <a:normAutofit/>
          </a:bodyPr>
          <a:lstStyle/>
          <a:p>
            <a:endParaRPr lang="en-US"/>
          </a:p>
        </p:txBody>
      </p:sp>
      <p:sp>
        <p:nvSpPr>
          <p:cNvPr id="3" name="Text Placeholder 2">
            <a:extLst>
              <a:ext uri="{FF2B5EF4-FFF2-40B4-BE49-F238E27FC236}">
                <a16:creationId xmlns:a16="http://schemas.microsoft.com/office/drawing/2014/main" id="{6826CAE3-E8C7-EF45-BEA5-1A9A696CEA99}"/>
              </a:ext>
            </a:extLst>
          </p:cNvPr>
          <p:cNvSpPr>
            <a:spLocks noGrp="1"/>
          </p:cNvSpPr>
          <p:nvPr>
            <p:ph type="body" idx="1"/>
          </p:nvPr>
        </p:nvSpPr>
        <p:spPr>
          <a:xfrm>
            <a:off x="342900" y="1825625"/>
            <a:ext cx="114681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FD2B03BE-710F-5E40-9877-8BCAB5EA00E0}"/>
              </a:ext>
            </a:extLst>
          </p:cNvPr>
          <p:cNvSpPr>
            <a:spLocks noGrp="1"/>
          </p:cNvSpPr>
          <p:nvPr>
            <p:ph type="sldNum" sz="quarter" idx="4"/>
          </p:nvPr>
        </p:nvSpPr>
        <p:spPr>
          <a:xfrm>
            <a:off x="11142482" y="6440981"/>
            <a:ext cx="668518" cy="317873"/>
          </a:xfrm>
          <a:prstGeom prst="rect">
            <a:avLst/>
          </a:prstGeom>
        </p:spPr>
        <p:txBody>
          <a:bodyPr vert="horz" lIns="91440" tIns="45720" rIns="91440" bIns="45720" rtlCol="0" anchor="ctr"/>
          <a:lstStyle>
            <a:lvl1pPr algn="r">
              <a:defRPr sz="800" b="0" i="0">
                <a:solidFill>
                  <a:schemeClr val="tx1"/>
                </a:solidFill>
                <a:latin typeface="Gotham Book" pitchFamily="2" charset="0"/>
                <a:ea typeface="Helvetica Neue" panose="02000503000000020004" pitchFamily="2" charset="0"/>
                <a:cs typeface="Gotham Book" pitchFamily="2" charset="0"/>
              </a:defRPr>
            </a:lvl1pPr>
          </a:lstStyle>
          <a:p>
            <a:fld id="{AD0E3104-902F-EB4F-8FA4-7F8380E0D585}" type="slidenum">
              <a:rPr lang="en-US" smtClean="0"/>
              <a:pPr/>
              <a:t>‹#›</a:t>
            </a:fld>
            <a:endParaRPr lang="en-US"/>
          </a:p>
        </p:txBody>
      </p:sp>
      <p:pic>
        <p:nvPicPr>
          <p:cNvPr id="8" name="Picture 7">
            <a:extLst>
              <a:ext uri="{FF2B5EF4-FFF2-40B4-BE49-F238E27FC236}">
                <a16:creationId xmlns:a16="http://schemas.microsoft.com/office/drawing/2014/main" id="{A3EC77D6-DF96-8160-C176-568CCA681101}"/>
              </a:ext>
            </a:extLst>
          </p:cNvPr>
          <p:cNvPicPr>
            <a:picLocks noChangeAspect="1"/>
          </p:cNvPicPr>
          <p:nvPr userDrawn="1"/>
        </p:nvPicPr>
        <p:blipFill>
          <a:blip r:embed="rId90"/>
          <a:stretch>
            <a:fillRect/>
          </a:stretch>
        </p:blipFill>
        <p:spPr>
          <a:xfrm>
            <a:off x="342900" y="6464381"/>
            <a:ext cx="1547531" cy="247888"/>
          </a:xfrm>
          <a:prstGeom prst="rect">
            <a:avLst/>
          </a:prstGeom>
        </p:spPr>
      </p:pic>
    </p:spTree>
    <p:extLst>
      <p:ext uri="{BB962C8B-B14F-4D97-AF65-F5344CB8AC3E}">
        <p14:creationId xmlns:p14="http://schemas.microsoft.com/office/powerpoint/2010/main" val="2697280373"/>
      </p:ext>
    </p:extLst>
  </p:cSld>
  <p:clrMap bg1="lt1" tx1="dk1" bg2="lt2" tx2="dk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 id="2147484173" r:id="rId14"/>
    <p:sldLayoutId id="2147484174" r:id="rId15"/>
    <p:sldLayoutId id="2147484175" r:id="rId16"/>
    <p:sldLayoutId id="2147484176" r:id="rId17"/>
    <p:sldLayoutId id="2147484177" r:id="rId18"/>
    <p:sldLayoutId id="2147484178" r:id="rId19"/>
    <p:sldLayoutId id="2147484179" r:id="rId20"/>
    <p:sldLayoutId id="2147484180" r:id="rId21"/>
    <p:sldLayoutId id="2147484181" r:id="rId22"/>
    <p:sldLayoutId id="2147484182" r:id="rId23"/>
    <p:sldLayoutId id="2147484183" r:id="rId24"/>
    <p:sldLayoutId id="2147484184" r:id="rId25"/>
    <p:sldLayoutId id="2147484185" r:id="rId26"/>
    <p:sldLayoutId id="2147484186" r:id="rId27"/>
    <p:sldLayoutId id="2147484187" r:id="rId28"/>
    <p:sldLayoutId id="2147484188" r:id="rId29"/>
    <p:sldLayoutId id="2147484189" r:id="rId30"/>
    <p:sldLayoutId id="2147484190" r:id="rId31"/>
    <p:sldLayoutId id="2147484191" r:id="rId32"/>
    <p:sldLayoutId id="2147484192" r:id="rId33"/>
    <p:sldLayoutId id="2147484193" r:id="rId34"/>
    <p:sldLayoutId id="2147484194" r:id="rId35"/>
    <p:sldLayoutId id="2147484195" r:id="rId36"/>
    <p:sldLayoutId id="2147484196" r:id="rId37"/>
    <p:sldLayoutId id="2147484197" r:id="rId38"/>
    <p:sldLayoutId id="2147484198" r:id="rId39"/>
    <p:sldLayoutId id="2147484199" r:id="rId40"/>
    <p:sldLayoutId id="2147484200" r:id="rId41"/>
    <p:sldLayoutId id="2147484201" r:id="rId42"/>
    <p:sldLayoutId id="2147484202" r:id="rId43"/>
    <p:sldLayoutId id="2147484203" r:id="rId44"/>
    <p:sldLayoutId id="2147484204" r:id="rId45"/>
    <p:sldLayoutId id="2147484205" r:id="rId46"/>
    <p:sldLayoutId id="2147484206" r:id="rId47"/>
    <p:sldLayoutId id="2147484207" r:id="rId48"/>
    <p:sldLayoutId id="2147484208" r:id="rId49"/>
    <p:sldLayoutId id="2147484209" r:id="rId50"/>
    <p:sldLayoutId id="2147484210" r:id="rId51"/>
    <p:sldLayoutId id="2147484211" r:id="rId52"/>
    <p:sldLayoutId id="2147484212" r:id="rId53"/>
    <p:sldLayoutId id="2147484213" r:id="rId54"/>
    <p:sldLayoutId id="2147484214" r:id="rId55"/>
    <p:sldLayoutId id="2147484215" r:id="rId56"/>
    <p:sldLayoutId id="2147484216" r:id="rId57"/>
    <p:sldLayoutId id="2147484217" r:id="rId58"/>
    <p:sldLayoutId id="2147484218" r:id="rId59"/>
    <p:sldLayoutId id="2147484219" r:id="rId60"/>
    <p:sldLayoutId id="2147484220" r:id="rId61"/>
    <p:sldLayoutId id="2147484221" r:id="rId62"/>
    <p:sldLayoutId id="2147484222" r:id="rId63"/>
    <p:sldLayoutId id="2147484223" r:id="rId64"/>
    <p:sldLayoutId id="2147484224" r:id="rId65"/>
    <p:sldLayoutId id="2147484225" r:id="rId66"/>
    <p:sldLayoutId id="2147484226" r:id="rId67"/>
    <p:sldLayoutId id="2147484227" r:id="rId68"/>
    <p:sldLayoutId id="2147484228" r:id="rId69"/>
    <p:sldLayoutId id="2147484229" r:id="rId70"/>
    <p:sldLayoutId id="2147484230" r:id="rId71"/>
    <p:sldLayoutId id="2147484231" r:id="rId72"/>
    <p:sldLayoutId id="2147484232" r:id="rId73"/>
    <p:sldLayoutId id="2147484233" r:id="rId74"/>
    <p:sldLayoutId id="2147484234" r:id="rId75"/>
    <p:sldLayoutId id="2147484235" r:id="rId76"/>
    <p:sldLayoutId id="2147484236" r:id="rId77"/>
    <p:sldLayoutId id="2147484237" r:id="rId78"/>
    <p:sldLayoutId id="2147484238" r:id="rId79"/>
    <p:sldLayoutId id="2147484239" r:id="rId80"/>
    <p:sldLayoutId id="2147484240" r:id="rId81"/>
    <p:sldLayoutId id="2147484241" r:id="rId82"/>
    <p:sldLayoutId id="2147484242" r:id="rId83"/>
    <p:sldLayoutId id="2147484243" r:id="rId84"/>
    <p:sldLayoutId id="2147484244" r:id="rId85"/>
    <p:sldLayoutId id="2147484245" r:id="rId86"/>
    <p:sldLayoutId id="2147484246" r:id="rId87"/>
    <p:sldLayoutId id="2147484247" r:id="rId88"/>
  </p:sldLayoutIdLst>
  <p:hf hdr="0" ftr="0" dt="0"/>
  <p:txStyles>
    <p:titleStyle>
      <a:lvl1pPr algn="l" defTabSz="914400" rtl="0" eaLnBrk="1" latinLnBrk="0" hangingPunct="1">
        <a:lnSpc>
          <a:spcPct val="90000"/>
        </a:lnSpc>
        <a:spcBef>
          <a:spcPct val="0"/>
        </a:spcBef>
        <a:buNone/>
        <a:defRPr sz="2800" b="1" i="0" kern="1200">
          <a:solidFill>
            <a:schemeClr val="tx1"/>
          </a:solidFill>
          <a:latin typeface="+mj-lt"/>
          <a:ea typeface="Helvetica Neue Light" panose="02000403000000020004" pitchFamily="2" charset="0"/>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Helvetica Neue Light" panose="020004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7440">
          <p15:clr>
            <a:srgbClr val="F26B43"/>
          </p15:clr>
        </p15:guide>
        <p15:guide id="3" pos="216" userDrawn="1">
          <p15:clr>
            <a:srgbClr val="F26B43"/>
          </p15:clr>
        </p15:guide>
        <p15:guide id="4" orient="horz" pos="2160">
          <p15:clr>
            <a:srgbClr val="F26B43"/>
          </p15:clr>
        </p15:guide>
        <p15:guide id="5" orient="horz" pos="168">
          <p15:clr>
            <a:srgbClr val="F26B43"/>
          </p15:clr>
        </p15:guide>
        <p15:guide id="6" orient="horz" pos="4104">
          <p15:clr>
            <a:srgbClr val="F26B43"/>
          </p15:clr>
        </p15:guide>
        <p15:guide id="7" orient="horz" pos="3912">
          <p15:clr>
            <a:srgbClr val="F26B43"/>
          </p15:clr>
        </p15:guide>
        <p15:guide id="8" pos="4008">
          <p15:clr>
            <a:srgbClr val="F26B43"/>
          </p15:clr>
        </p15:guide>
        <p15:guide id="9" orient="horz" pos="2880">
          <p15:clr>
            <a:srgbClr val="F26B43"/>
          </p15:clr>
        </p15:guide>
        <p15:guide id="10" orient="horz" pos="2256">
          <p15:clr>
            <a:srgbClr val="F26B43"/>
          </p15:clr>
        </p15:guide>
        <p15:guide id="11" orient="horz" pos="3720">
          <p15:clr>
            <a:srgbClr val="F26B43"/>
          </p15:clr>
        </p15:guide>
        <p15:guide id="12" orient="horz" pos="4176">
          <p15:clr>
            <a:srgbClr val="F26B43"/>
          </p15:clr>
        </p15:guide>
        <p15:guide id="13" orient="horz" pos="1056">
          <p15:clr>
            <a:srgbClr val="F26B43"/>
          </p15:clr>
        </p15:guide>
        <p15:guide id="14"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hyperlink" Target="mailto:LarryZhang@pemnet.com" TargetMode="External"/><Relationship Id="rId3" Type="http://schemas.openxmlformats.org/officeDocument/2006/relationships/hyperlink" Target="mailto:RZambanini@pemnet.com" TargetMode="External"/><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hyperlink" Target="mailto:jmckenna@pemnet.com" TargetMode="External"/><Relationship Id="rId4" Type="http://schemas.openxmlformats.org/officeDocument/2006/relationships/hyperlink" Target="mailto:jolsen@pemnet.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emf"/><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hyperlink" Target="https://www.pemnet.com/wp-content/uploads/sites/2/2022/06/CLtoEdgeRev419.pdf" TargetMode="External"/><Relationship Id="rId4" Type="http://schemas.openxmlformats.org/officeDocument/2006/relationships/hyperlink" Target="mailto:techsupport@pemnet.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3F326B-D53E-4BC6-9DD2-20B7C32C2673}"/>
              </a:ext>
            </a:extLst>
          </p:cNvPr>
          <p:cNvSpPr>
            <a:spLocks noGrp="1"/>
          </p:cNvSpPr>
          <p:nvPr>
            <p:ph type="body" sz="quarter" idx="4294967295"/>
          </p:nvPr>
        </p:nvSpPr>
        <p:spPr>
          <a:xfrm>
            <a:off x="1902296" y="1310363"/>
            <a:ext cx="8535378" cy="2987757"/>
          </a:xfrm>
        </p:spPr>
        <p:txBody>
          <a:bodyPr tIns="45720">
            <a:noAutofit/>
          </a:bodyPr>
          <a:lstStyle/>
          <a:p>
            <a:pPr marL="0" indent="0" algn="ctr">
              <a:buNone/>
            </a:pPr>
            <a:r>
              <a:rPr lang="en-US" sz="1900">
                <a:solidFill>
                  <a:schemeClr val="bg1"/>
                </a:solidFill>
                <a:latin typeface="Gotham Book" panose="02000604040000020004" pitchFamily="2" charset="0"/>
                <a:cs typeface="Gotham Bold" pitchFamily="2" charset="0"/>
              </a:rPr>
              <a:t>New Product Intro Package</a:t>
            </a:r>
          </a:p>
          <a:p>
            <a:pPr marL="0" indent="0" algn="ctr">
              <a:buNone/>
            </a:pPr>
            <a:endParaRPr lang="en-US" sz="1000">
              <a:solidFill>
                <a:schemeClr val="bg1"/>
              </a:solidFill>
              <a:latin typeface="Gotham Medium" panose="02000604030000020004" pitchFamily="2" charset="0"/>
              <a:cs typeface="Gotham Bold" pitchFamily="2" charset="0"/>
            </a:endParaRPr>
          </a:p>
          <a:p>
            <a:pPr marL="0" indent="0" algn="ctr">
              <a:buNone/>
            </a:pPr>
            <a:endParaRPr lang="en-US" sz="1000" b="1">
              <a:solidFill>
                <a:schemeClr val="bg1"/>
              </a:solidFill>
              <a:latin typeface="Gotham Bold" panose="02000604030000020004" pitchFamily="2" charset="0"/>
              <a:cs typeface="Calibri Light" panose="020F0302020204030204" pitchFamily="34" charset="0"/>
            </a:endParaRPr>
          </a:p>
          <a:p>
            <a:pPr marL="0" indent="0" algn="ctr">
              <a:buNone/>
            </a:pPr>
            <a:endParaRPr lang="en-US" sz="1000" b="1">
              <a:solidFill>
                <a:schemeClr val="bg1"/>
              </a:solidFill>
              <a:latin typeface="Gotham Bold" panose="02000604030000020004" pitchFamily="2" charset="0"/>
              <a:cs typeface="Calibri Light" panose="020F0302020204030204" pitchFamily="34" charset="0"/>
            </a:endParaRPr>
          </a:p>
          <a:p>
            <a:pPr marL="0" indent="0" algn="ctr">
              <a:buNone/>
            </a:pPr>
            <a:endParaRPr lang="en-US" sz="1000" b="1">
              <a:solidFill>
                <a:schemeClr val="bg1"/>
              </a:solidFill>
              <a:latin typeface="Gotham Bold" panose="02000604030000020004" pitchFamily="2" charset="0"/>
              <a:cs typeface="Calibri Light" panose="020F0302020204030204" pitchFamily="34" charset="0"/>
            </a:endParaRPr>
          </a:p>
          <a:p>
            <a:pPr marL="0" indent="0" algn="ctr">
              <a:buNone/>
            </a:pPr>
            <a:endParaRPr lang="en-US" sz="1000" b="1">
              <a:solidFill>
                <a:schemeClr val="bg1"/>
              </a:solidFill>
              <a:latin typeface="Gotham Bold" panose="02000604030000020004" pitchFamily="2" charset="0"/>
              <a:cs typeface="Calibri Light" panose="020F0302020204030204" pitchFamily="34" charset="0"/>
            </a:endParaRPr>
          </a:p>
          <a:p>
            <a:pPr marL="0" indent="0" algn="ctr">
              <a:buNone/>
            </a:pPr>
            <a:endParaRPr lang="en-US" sz="1000" b="1">
              <a:solidFill>
                <a:schemeClr val="bg1"/>
              </a:solidFill>
              <a:latin typeface="Gotham Bold" panose="02000604030000020004" pitchFamily="2" charset="0"/>
              <a:cs typeface="Calibri Light" panose="020F0302020204030204" pitchFamily="34" charset="0"/>
            </a:endParaRPr>
          </a:p>
          <a:p>
            <a:pPr marL="0" indent="0" algn="ctr">
              <a:lnSpc>
                <a:spcPct val="120000"/>
              </a:lnSpc>
              <a:buNone/>
            </a:pPr>
            <a:r>
              <a:rPr lang="en-US" sz="1900">
                <a:solidFill>
                  <a:schemeClr val="bg1"/>
                </a:solidFill>
                <a:latin typeface="Gotham Book" panose="02000604040000020004" pitchFamily="2" charset="0"/>
                <a:ea typeface="Arial" pitchFamily="34" charset="-122"/>
                <a:cs typeface="Arial" pitchFamily="34" charset="-120"/>
              </a:rPr>
              <a:t>Engineered for </a:t>
            </a:r>
            <a:r>
              <a:rPr lang="en-US" sz="1900" err="1">
                <a:solidFill>
                  <a:schemeClr val="bg1"/>
                </a:solidFill>
                <a:latin typeface="Gotham Book" panose="02000604040000020004" pitchFamily="2" charset="0"/>
                <a:ea typeface="Arial" pitchFamily="34" charset="-122"/>
                <a:cs typeface="Arial" pitchFamily="34" charset="-120"/>
              </a:rPr>
              <a:t>eMobility</a:t>
            </a:r>
            <a:r>
              <a:rPr lang="en-US" sz="1900">
                <a:solidFill>
                  <a:schemeClr val="bg1"/>
                </a:solidFill>
                <a:latin typeface="Gotham Book" panose="02000604040000020004" pitchFamily="2" charset="0"/>
                <a:ea typeface="Arial" pitchFamily="34" charset="-122"/>
                <a:cs typeface="Arial" pitchFamily="34" charset="-120"/>
              </a:rPr>
              <a:t>, high-voltage, and soft-material applications.</a:t>
            </a:r>
            <a:endParaRPr lang="en-US" sz="1900">
              <a:solidFill>
                <a:schemeClr val="bg1"/>
              </a:solidFill>
              <a:latin typeface="Gotham Book" panose="02000604040000020004" pitchFamily="2" charset="0"/>
            </a:endParaRPr>
          </a:p>
          <a:p>
            <a:pPr marL="0" indent="0" algn="ctr">
              <a:lnSpc>
                <a:spcPct val="120000"/>
              </a:lnSpc>
              <a:buNone/>
            </a:pPr>
            <a:r>
              <a:rPr lang="en-US" sz="1900">
                <a:solidFill>
                  <a:schemeClr val="bg1"/>
                </a:solidFill>
                <a:latin typeface="Gotham Book" panose="02000604040000020004" pitchFamily="2" charset="0"/>
                <a:ea typeface="Arial" pitchFamily="34" charset="-122"/>
                <a:cs typeface="Arial" pitchFamily="34" charset="-120"/>
              </a:rPr>
              <a:t>Clean installation. Superior performance. No compromises.</a:t>
            </a:r>
            <a:endParaRPr lang="en-US" sz="1900">
              <a:solidFill>
                <a:schemeClr val="bg1"/>
              </a:solidFill>
              <a:latin typeface="Gotham Book" panose="02000604040000020004" pitchFamily="2" charset="0"/>
            </a:endParaRPr>
          </a:p>
        </p:txBody>
      </p:sp>
      <p:sp>
        <p:nvSpPr>
          <p:cNvPr id="8" name="Rounded Rectangle 7">
            <a:extLst>
              <a:ext uri="{FF2B5EF4-FFF2-40B4-BE49-F238E27FC236}">
                <a16:creationId xmlns:a16="http://schemas.microsoft.com/office/drawing/2014/main" id="{A60ED7D8-A820-5338-2A64-98C9D444DB3D}"/>
              </a:ext>
            </a:extLst>
          </p:cNvPr>
          <p:cNvSpPr/>
          <p:nvPr/>
        </p:nvSpPr>
        <p:spPr>
          <a:xfrm>
            <a:off x="1798228" y="1164965"/>
            <a:ext cx="8744952" cy="3419177"/>
          </a:xfrm>
          <a:prstGeom prst="roundRect">
            <a:avLst>
              <a:gd name="adj" fmla="val 10522"/>
            </a:avLst>
          </a:prstGeom>
          <a:noFill/>
          <a:ln w="38100">
            <a:solidFill>
              <a:schemeClr val="accent1">
                <a:lumMod val="20000"/>
                <a:lumOff val="80000"/>
              </a:schemeClr>
            </a:solidFill>
          </a:ln>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a:p>
            <a:pPr algn="l"/>
            <a:endParaRPr lang="en-US" sz="1200">
              <a:latin typeface="Calibri Light" panose="020F0302020204030204" pitchFamily="34" charset="0"/>
              <a:cs typeface="Calibri Light" panose="020F0302020204030204" pitchFamily="34" charset="0"/>
            </a:endParaRPr>
          </a:p>
        </p:txBody>
      </p:sp>
      <p:sp>
        <p:nvSpPr>
          <p:cNvPr id="15" name="TextBox 14">
            <a:extLst>
              <a:ext uri="{FF2B5EF4-FFF2-40B4-BE49-F238E27FC236}">
                <a16:creationId xmlns:a16="http://schemas.microsoft.com/office/drawing/2014/main" id="{6241AC5B-0523-3D67-A897-00567742EBF8}"/>
              </a:ext>
            </a:extLst>
          </p:cNvPr>
          <p:cNvSpPr txBox="1"/>
          <p:nvPr/>
        </p:nvSpPr>
        <p:spPr>
          <a:xfrm>
            <a:off x="12477135" y="2684206"/>
            <a:ext cx="0" cy="0"/>
          </a:xfrm>
          <a:prstGeom prst="rect">
            <a:avLst/>
          </a:prstGeom>
        </p:spPr>
        <p:txBody>
          <a:bodyPr wrap="none" rtlCol="0">
            <a:noAutofit/>
          </a:bodyPr>
          <a:lstStyle/>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
        <p:nvSpPr>
          <p:cNvPr id="16" name="TextBox 15">
            <a:extLst>
              <a:ext uri="{FF2B5EF4-FFF2-40B4-BE49-F238E27FC236}">
                <a16:creationId xmlns:a16="http://schemas.microsoft.com/office/drawing/2014/main" id="{54BE7F6F-2E6D-8B00-F60C-F96EB2500A52}"/>
              </a:ext>
            </a:extLst>
          </p:cNvPr>
          <p:cNvSpPr txBox="1"/>
          <p:nvPr/>
        </p:nvSpPr>
        <p:spPr>
          <a:xfrm>
            <a:off x="13111316" y="2109019"/>
            <a:ext cx="0" cy="0"/>
          </a:xfrm>
          <a:prstGeom prst="rect">
            <a:avLst/>
          </a:prstGeom>
        </p:spPr>
        <p:txBody>
          <a:bodyPr wrap="none" rtlCol="0">
            <a:noAutofit/>
          </a:bodyPr>
          <a:lstStyle/>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
        <p:nvSpPr>
          <p:cNvPr id="17" name="TextBox 16">
            <a:extLst>
              <a:ext uri="{FF2B5EF4-FFF2-40B4-BE49-F238E27FC236}">
                <a16:creationId xmlns:a16="http://schemas.microsoft.com/office/drawing/2014/main" id="{815FE745-B061-3019-1300-0733B1B8D93C}"/>
              </a:ext>
            </a:extLst>
          </p:cNvPr>
          <p:cNvSpPr txBox="1"/>
          <p:nvPr/>
        </p:nvSpPr>
        <p:spPr>
          <a:xfrm>
            <a:off x="13081819" y="3067665"/>
            <a:ext cx="0" cy="0"/>
          </a:xfrm>
          <a:prstGeom prst="rect">
            <a:avLst/>
          </a:prstGeom>
        </p:spPr>
        <p:txBody>
          <a:bodyPr wrap="none" rtlCol="0">
            <a:noAutofit/>
          </a:bodyPr>
          <a:lstStyle/>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
        <p:nvSpPr>
          <p:cNvPr id="14" name="Rectangle 13">
            <a:extLst>
              <a:ext uri="{FF2B5EF4-FFF2-40B4-BE49-F238E27FC236}">
                <a16:creationId xmlns:a16="http://schemas.microsoft.com/office/drawing/2014/main" id="{7FB05F4E-AD1B-D635-61E6-8A22694FC7E3}"/>
              </a:ext>
            </a:extLst>
          </p:cNvPr>
          <p:cNvSpPr/>
          <p:nvPr/>
        </p:nvSpPr>
        <p:spPr>
          <a:xfrm>
            <a:off x="0" y="0"/>
            <a:ext cx="12192000" cy="172321"/>
          </a:xfrm>
          <a:prstGeom prst="rect">
            <a:avLst/>
          </a:prstGeom>
          <a:solidFill>
            <a:schemeClr val="accent1">
              <a:lumMod val="60000"/>
              <a:lumOff val="40000"/>
            </a:schemeClr>
          </a:solidFill>
        </p:spPr>
        <p:txBody>
          <a:bodyPr wrap="non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1C6E3239-C69E-D66A-65B1-8B74131898B4}"/>
              </a:ext>
            </a:extLst>
          </p:cNvPr>
          <p:cNvSpPr txBox="1"/>
          <p:nvPr/>
        </p:nvSpPr>
        <p:spPr>
          <a:xfrm>
            <a:off x="6859222" y="6428855"/>
            <a:ext cx="5332778" cy="429145"/>
          </a:xfrm>
          <a:prstGeom prst="rect">
            <a:avLst/>
          </a:prstGeom>
        </p:spPr>
        <p:txBody>
          <a:bodyPr wrap="none" rtlCol="0">
            <a:noAutofit/>
          </a:bodyPr>
          <a:lstStyle/>
          <a:p>
            <a:r>
              <a:rPr lang="en-US" sz="1200">
                <a:solidFill>
                  <a:schemeClr val="bg1"/>
                </a:solidFill>
                <a:latin typeface="Gotham Book" panose="02000604040000020004" pitchFamily="2" charset="0"/>
                <a:ea typeface="Arial" pitchFamily="34" charset="-122"/>
                <a:cs typeface="Arial" pitchFamily="34" charset="-120"/>
              </a:rPr>
              <a:t>2026  |  PennEngineering® New Product Commercialization Team</a:t>
            </a:r>
            <a:endParaRPr lang="en-US" sz="1200">
              <a:solidFill>
                <a:schemeClr val="bg1"/>
              </a:solidFill>
              <a:latin typeface="Gotham Book" panose="02000604040000020004" pitchFamily="2" charset="0"/>
            </a:endParaRPr>
          </a:p>
        </p:txBody>
      </p:sp>
      <p:pic>
        <p:nvPicPr>
          <p:cNvPr id="13" name="Picture 12">
            <a:extLst>
              <a:ext uri="{FF2B5EF4-FFF2-40B4-BE49-F238E27FC236}">
                <a16:creationId xmlns:a16="http://schemas.microsoft.com/office/drawing/2014/main" id="{A45DF6EF-7212-4406-436C-8C55C8DBD689}"/>
              </a:ext>
            </a:extLst>
          </p:cNvPr>
          <p:cNvPicPr>
            <a:picLocks noChangeAspect="1"/>
          </p:cNvPicPr>
          <p:nvPr/>
        </p:nvPicPr>
        <p:blipFill>
          <a:blip r:embed="rId3"/>
          <a:stretch>
            <a:fillRect/>
          </a:stretch>
        </p:blipFill>
        <p:spPr>
          <a:xfrm>
            <a:off x="354765" y="6450756"/>
            <a:ext cx="1547531" cy="247888"/>
          </a:xfrm>
          <a:prstGeom prst="rect">
            <a:avLst/>
          </a:prstGeom>
        </p:spPr>
      </p:pic>
      <p:pic>
        <p:nvPicPr>
          <p:cNvPr id="12" name="Picture 11">
            <a:extLst>
              <a:ext uri="{FF2B5EF4-FFF2-40B4-BE49-F238E27FC236}">
                <a16:creationId xmlns:a16="http://schemas.microsoft.com/office/drawing/2014/main" id="{ECEB26D0-9734-6401-715F-A4F463A3082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71429" y="2080498"/>
            <a:ext cx="1208975" cy="1082032"/>
          </a:xfrm>
          <a:prstGeom prst="rect">
            <a:avLst/>
          </a:prstGeom>
        </p:spPr>
      </p:pic>
      <p:sp>
        <p:nvSpPr>
          <p:cNvPr id="3" name="TextBox 2">
            <a:extLst>
              <a:ext uri="{FF2B5EF4-FFF2-40B4-BE49-F238E27FC236}">
                <a16:creationId xmlns:a16="http://schemas.microsoft.com/office/drawing/2014/main" id="{F9151942-4F7E-F561-44D8-3165AC339CEE}"/>
              </a:ext>
            </a:extLst>
          </p:cNvPr>
          <p:cNvSpPr txBox="1"/>
          <p:nvPr/>
        </p:nvSpPr>
        <p:spPr>
          <a:xfrm>
            <a:off x="2959566" y="2104111"/>
            <a:ext cx="5181800" cy="1109510"/>
          </a:xfrm>
          <a:prstGeom prst="rect">
            <a:avLst/>
          </a:prstGeom>
        </p:spPr>
        <p:txBody>
          <a:bodyPr wrap="none" rtlCol="0">
            <a:noAutofit/>
          </a:bodyPr>
          <a:lstStyle/>
          <a:p>
            <a:pPr algn="ctr"/>
            <a:r>
              <a:rPr lang="en-US" altLang="zh-CN" sz="3200" b="1">
                <a:solidFill>
                  <a:schemeClr val="bg1"/>
                </a:solidFill>
                <a:latin typeface="Gotham Bold" panose="02000604030000020004" pitchFamily="2" charset="0"/>
                <a:cs typeface="Calibri Light" panose="020F0302020204030204" pitchFamily="34" charset="0"/>
              </a:rPr>
              <a:t>Fine Finish BF™/BFS™</a:t>
            </a:r>
          </a:p>
          <a:p>
            <a:pPr algn="ctr"/>
            <a:r>
              <a:rPr lang="en-US" altLang="zh-CN" sz="3200" b="1">
                <a:solidFill>
                  <a:schemeClr val="bg1"/>
                </a:solidFill>
                <a:latin typeface="Gotham Bold" panose="02000604030000020004" pitchFamily="2" charset="0"/>
                <a:cs typeface="Calibri Light" panose="020F0302020204030204" pitchFamily="34" charset="0"/>
              </a:rPr>
              <a:t>Self Clinching Blind Nuts</a:t>
            </a:r>
          </a:p>
        </p:txBody>
      </p:sp>
      <p:sp>
        <p:nvSpPr>
          <p:cNvPr id="4" name="TextBox 3">
            <a:extLst>
              <a:ext uri="{FF2B5EF4-FFF2-40B4-BE49-F238E27FC236}">
                <a16:creationId xmlns:a16="http://schemas.microsoft.com/office/drawing/2014/main" id="{710215C9-748E-C022-407E-D8BF76B84AB5}"/>
              </a:ext>
            </a:extLst>
          </p:cNvPr>
          <p:cNvSpPr txBox="1"/>
          <p:nvPr/>
        </p:nvSpPr>
        <p:spPr>
          <a:xfrm>
            <a:off x="4427387" y="4738929"/>
            <a:ext cx="3337226" cy="202880"/>
          </a:xfrm>
          <a:prstGeom prst="rect">
            <a:avLst/>
          </a:prstGeom>
        </p:spPr>
        <p:txBody>
          <a:bodyPr wrap="none" rtlCol="0">
            <a:noAutofit/>
          </a:bodyPr>
          <a:lstStyle/>
          <a:p>
            <a:pPr marL="0" indent="0" algn="ctr">
              <a:lnSpc>
                <a:spcPct val="100000"/>
              </a:lnSpc>
              <a:buNone/>
            </a:pPr>
            <a:r>
              <a:rPr lang="en-US" sz="1000">
                <a:solidFill>
                  <a:schemeClr val="bg1"/>
                </a:solidFill>
                <a:latin typeface="Gotham Medium" panose="02000604030000020004" pitchFamily="2" charset="0"/>
                <a:cs typeface="Calibri Light" panose="020F0302020204030204" pitchFamily="34" charset="0"/>
              </a:rPr>
              <a:t>(For internal use only, do not share externally)</a:t>
            </a:r>
          </a:p>
        </p:txBody>
      </p:sp>
    </p:spTree>
    <p:extLst>
      <p:ext uri="{BB962C8B-B14F-4D97-AF65-F5344CB8AC3E}">
        <p14:creationId xmlns:p14="http://schemas.microsoft.com/office/powerpoint/2010/main" val="14923811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9D990-6996-F997-37C0-3854407DFD6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74BBC81-E962-757E-CD24-E4F15E902962}"/>
              </a:ext>
            </a:extLst>
          </p:cNvPr>
          <p:cNvSpPr/>
          <p:nvPr/>
        </p:nvSpPr>
        <p:spPr>
          <a:xfrm>
            <a:off x="0" y="-8801"/>
            <a:ext cx="12191998"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7" name="Title 6">
            <a:extLst>
              <a:ext uri="{FF2B5EF4-FFF2-40B4-BE49-F238E27FC236}">
                <a16:creationId xmlns:a16="http://schemas.microsoft.com/office/drawing/2014/main" id="{1CDBB452-E7FF-7EE0-74CD-4B99394DB3D6}"/>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Performance Data</a:t>
            </a:r>
          </a:p>
        </p:txBody>
      </p:sp>
      <p:sp>
        <p:nvSpPr>
          <p:cNvPr id="16" name="Rectangle 15">
            <a:extLst>
              <a:ext uri="{FF2B5EF4-FFF2-40B4-BE49-F238E27FC236}">
                <a16:creationId xmlns:a16="http://schemas.microsoft.com/office/drawing/2014/main" id="{0C522CE6-551E-5968-F820-652C221D6ED0}"/>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19" name="Slide Number Placeholder 8">
            <a:extLst>
              <a:ext uri="{FF2B5EF4-FFF2-40B4-BE49-F238E27FC236}">
                <a16:creationId xmlns:a16="http://schemas.microsoft.com/office/drawing/2014/main" id="{084FA581-E424-D68B-C669-119D1ECA5EA9}"/>
              </a:ext>
            </a:extLst>
          </p:cNvPr>
          <p:cNvSpPr txBox="1">
            <a:spLocks/>
          </p:cNvSpPr>
          <p:nvPr/>
        </p:nvSpPr>
        <p:spPr>
          <a:xfrm>
            <a:off x="10619054" y="6441594"/>
            <a:ext cx="1191946" cy="317873"/>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a:solidFill>
                  <a:srgbClr val="000000"/>
                </a:solidFill>
                <a:latin typeface="Gotham Book" pitchFamily="2" charset="0"/>
                <a:cs typeface="Gotham Book" pitchFamily="2" charset="0"/>
              </a:rPr>
              <a:t>Confidential     10</a:t>
            </a:r>
          </a:p>
        </p:txBody>
      </p:sp>
      <p:graphicFrame>
        <p:nvGraphicFramePr>
          <p:cNvPr id="2" name="Table 1">
            <a:extLst>
              <a:ext uri="{FF2B5EF4-FFF2-40B4-BE49-F238E27FC236}">
                <a16:creationId xmlns:a16="http://schemas.microsoft.com/office/drawing/2014/main" id="{0600FCEB-2DAB-50CA-F307-93A769C8379C}"/>
              </a:ext>
            </a:extLst>
          </p:cNvPr>
          <p:cNvGraphicFramePr>
            <a:graphicFrameLocks noGrp="1"/>
          </p:cNvGraphicFramePr>
          <p:nvPr>
            <p:extLst>
              <p:ext uri="{D42A27DB-BD31-4B8C-83A1-F6EECF244321}">
                <p14:modId xmlns:p14="http://schemas.microsoft.com/office/powerpoint/2010/main" val="3485146722"/>
              </p:ext>
            </p:extLst>
          </p:nvPr>
        </p:nvGraphicFramePr>
        <p:xfrm>
          <a:off x="946149" y="1424440"/>
          <a:ext cx="9351011" cy="3097530"/>
        </p:xfrm>
        <a:graphic>
          <a:graphicData uri="http://schemas.openxmlformats.org/drawingml/2006/table">
            <a:tbl>
              <a:tblPr/>
              <a:tblGrid>
                <a:gridCol w="298451">
                  <a:extLst>
                    <a:ext uri="{9D8B030D-6E8A-4147-A177-3AD203B41FA5}">
                      <a16:colId xmlns:a16="http://schemas.microsoft.com/office/drawing/2014/main" val="3634965901"/>
                    </a:ext>
                  </a:extLst>
                </a:gridCol>
                <a:gridCol w="1005840">
                  <a:extLst>
                    <a:ext uri="{9D8B030D-6E8A-4147-A177-3AD203B41FA5}">
                      <a16:colId xmlns:a16="http://schemas.microsoft.com/office/drawing/2014/main" val="3892642577"/>
                    </a:ext>
                  </a:extLst>
                </a:gridCol>
                <a:gridCol w="1005840">
                  <a:extLst>
                    <a:ext uri="{9D8B030D-6E8A-4147-A177-3AD203B41FA5}">
                      <a16:colId xmlns:a16="http://schemas.microsoft.com/office/drawing/2014/main" val="690592182"/>
                    </a:ext>
                  </a:extLst>
                </a:gridCol>
                <a:gridCol w="1005840">
                  <a:extLst>
                    <a:ext uri="{9D8B030D-6E8A-4147-A177-3AD203B41FA5}">
                      <a16:colId xmlns:a16="http://schemas.microsoft.com/office/drawing/2014/main" val="671666491"/>
                    </a:ext>
                  </a:extLst>
                </a:gridCol>
                <a:gridCol w="1005840">
                  <a:extLst>
                    <a:ext uri="{9D8B030D-6E8A-4147-A177-3AD203B41FA5}">
                      <a16:colId xmlns:a16="http://schemas.microsoft.com/office/drawing/2014/main" val="2547972029"/>
                    </a:ext>
                  </a:extLst>
                </a:gridCol>
                <a:gridCol w="1005840">
                  <a:extLst>
                    <a:ext uri="{9D8B030D-6E8A-4147-A177-3AD203B41FA5}">
                      <a16:colId xmlns:a16="http://schemas.microsoft.com/office/drawing/2014/main" val="3454395092"/>
                    </a:ext>
                  </a:extLst>
                </a:gridCol>
                <a:gridCol w="1005840">
                  <a:extLst>
                    <a:ext uri="{9D8B030D-6E8A-4147-A177-3AD203B41FA5}">
                      <a16:colId xmlns:a16="http://schemas.microsoft.com/office/drawing/2014/main" val="153618782"/>
                    </a:ext>
                  </a:extLst>
                </a:gridCol>
                <a:gridCol w="1005840">
                  <a:extLst>
                    <a:ext uri="{9D8B030D-6E8A-4147-A177-3AD203B41FA5}">
                      <a16:colId xmlns:a16="http://schemas.microsoft.com/office/drawing/2014/main" val="2862631827"/>
                    </a:ext>
                  </a:extLst>
                </a:gridCol>
                <a:gridCol w="1005840">
                  <a:extLst>
                    <a:ext uri="{9D8B030D-6E8A-4147-A177-3AD203B41FA5}">
                      <a16:colId xmlns:a16="http://schemas.microsoft.com/office/drawing/2014/main" val="3135328257"/>
                    </a:ext>
                  </a:extLst>
                </a:gridCol>
                <a:gridCol w="1005840">
                  <a:extLst>
                    <a:ext uri="{9D8B030D-6E8A-4147-A177-3AD203B41FA5}">
                      <a16:colId xmlns:a16="http://schemas.microsoft.com/office/drawing/2014/main" val="194633972"/>
                    </a:ext>
                  </a:extLst>
                </a:gridCol>
              </a:tblGrid>
              <a:tr h="346710">
                <a:tc rowSpan="12">
                  <a:txBody>
                    <a:bodyPr/>
                    <a:lstStyle/>
                    <a:p>
                      <a:pPr marL="0" marR="0" algn="ctr">
                        <a:buNone/>
                      </a:pPr>
                      <a:r>
                        <a:rPr lang="en-US" sz="1100" b="0" i="0">
                          <a:effectLst/>
                          <a:latin typeface="Gotham Medium" panose="02000604030000020004" pitchFamily="2" charset="0"/>
                        </a:rPr>
                        <a:t>Metric</a:t>
                      </a:r>
                    </a:p>
                  </a:txBody>
                  <a:tcPr marL="0" marR="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E49D"/>
                    </a:solidFill>
                  </a:tcPr>
                </a:tc>
                <a:tc rowSpan="3">
                  <a:txBody>
                    <a:bodyPr/>
                    <a:lstStyle/>
                    <a:p>
                      <a:pPr marL="0" marR="0" algn="ctr">
                        <a:buNone/>
                      </a:pPr>
                      <a:r>
                        <a:rPr lang="en-US" sz="800" b="0" i="0">
                          <a:effectLst/>
                          <a:latin typeface="Gotham Medium" panose="02000604030000020004" pitchFamily="2" charset="0"/>
                        </a:rPr>
                        <a:t>Thread</a:t>
                      </a:r>
                      <a:br>
                        <a:rPr lang="en-US" sz="800" b="0" i="0">
                          <a:effectLst/>
                          <a:latin typeface="Gotham Medium" panose="02000604030000020004" pitchFamily="2" charset="0"/>
                        </a:rPr>
                      </a:br>
                      <a:r>
                        <a:rPr lang="en-US" sz="800" b="0" i="0">
                          <a:effectLst/>
                          <a:latin typeface="Gotham Medium" panose="02000604030000020004" pitchFamily="2" charset="0"/>
                        </a:rPr>
                        <a:t>Size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F8E9"/>
                    </a:solidFill>
                  </a:tcPr>
                </a:tc>
                <a:tc rowSpan="3">
                  <a:txBody>
                    <a:bodyPr/>
                    <a:lstStyle/>
                    <a:p>
                      <a:pPr marL="0" marR="0" algn="ctr">
                        <a:buNone/>
                      </a:pPr>
                      <a:r>
                        <a:rPr lang="en-US" sz="900" b="0" i="0">
                          <a:effectLst/>
                          <a:latin typeface="Gotham Medium" panose="02000604030000020004" pitchFamily="2" charset="0"/>
                        </a:rPr>
                        <a:t>Shank</a:t>
                      </a:r>
                    </a:p>
                    <a:p>
                      <a:pPr marL="0" marR="0" algn="ctr">
                        <a:buNone/>
                      </a:pPr>
                      <a:r>
                        <a:rPr lang="en-US" sz="900" b="0" i="0">
                          <a:effectLst/>
                          <a:latin typeface="Gotham Medium" panose="02000604030000020004" pitchFamily="2" charset="0"/>
                        </a:rPr>
                        <a:t>Code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rowSpan="3">
                  <a:txBody>
                    <a:bodyPr/>
                    <a:lstStyle/>
                    <a:p>
                      <a:pPr marL="0" marR="0" algn="ctr">
                        <a:buNone/>
                      </a:pPr>
                      <a:r>
                        <a:rPr lang="en-US" sz="900" b="0" i="0">
                          <a:effectLst/>
                          <a:latin typeface="Gotham Medium" panose="02000604030000020004" pitchFamily="2" charset="0"/>
                        </a:rPr>
                        <a:t>Sheet</a:t>
                      </a:r>
                    </a:p>
                    <a:p>
                      <a:pPr marL="0" marR="0" algn="ctr">
                        <a:buNone/>
                      </a:pPr>
                      <a:r>
                        <a:rPr lang="en-US" sz="900" b="0" i="0">
                          <a:effectLst/>
                          <a:latin typeface="Gotham Medium" panose="02000604030000020004" pitchFamily="2" charset="0"/>
                        </a:rPr>
                        <a:t>Thickness</a:t>
                      </a:r>
                    </a:p>
                    <a:p>
                      <a:pPr marL="0" marR="0" algn="ctr">
                        <a:buNone/>
                      </a:pPr>
                      <a:r>
                        <a:rPr lang="en-US" sz="900" b="0" i="0">
                          <a:effectLst/>
                          <a:latin typeface="Gotham Medium" panose="02000604030000020004" pitchFamily="2" charset="0"/>
                        </a:rPr>
                        <a:t>(mm)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algn="ctr">
                        <a:buNone/>
                      </a:pPr>
                      <a:r>
                        <a:rPr lang="en-US" sz="900" b="0" i="0">
                          <a:effectLst/>
                          <a:latin typeface="Gotham Medium" panose="02000604030000020004" pitchFamily="2" charset="0"/>
                        </a:rPr>
                        <a:t>Test Sheet Material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900" b="0" i="0">
                        <a:latin typeface="Gotham Book" panose="0200060404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900" b="0" i="0">
                        <a:latin typeface="Gotham Book" panose="0200060404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900" b="0" i="0">
                        <a:latin typeface="Gotham Book" panose="0200060404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900" b="0" i="0">
                        <a:latin typeface="Gotham Book" panose="0200060404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900" b="0" i="0">
                        <a:latin typeface="Gotham Book" panose="0200060404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7654820"/>
                  </a:ext>
                </a:extLst>
              </a:tr>
              <a:tr h="34671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gridSpan="3">
                  <a:txBody>
                    <a:bodyPr/>
                    <a:lstStyle/>
                    <a:p>
                      <a:pPr marL="0" marR="0" algn="ctr">
                        <a:buNone/>
                      </a:pPr>
                      <a:r>
                        <a:rPr lang="en-US" sz="900" b="0" i="0">
                          <a:effectLst/>
                          <a:latin typeface="Gotham Medium" panose="02000604030000020004" pitchFamily="2" charset="0"/>
                        </a:rPr>
                        <a:t>5052-H34 Aluminum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algn="ctr">
                        <a:buNone/>
                      </a:pPr>
                      <a:endParaRPr lang="en-US" sz="900" b="0" i="0">
                        <a:effectLst/>
                        <a:latin typeface="Gotham Book" panose="02000604040000020004" pitchFamily="2"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900" b="0" i="0">
                        <a:latin typeface="Gotham Book" panose="0200060404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900" b="0" i="0">
                          <a:latin typeface="Gotham Medium" panose="02000604030000020004" pitchFamily="2" charset="0"/>
                        </a:rPr>
                        <a:t>Cold-Rolled Steel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B w="4763" cap="flat" cmpd="sng" algn="ctr">
                      <a:solidFill>
                        <a:srgbClr val="000000"/>
                      </a:solidFill>
                      <a:prstDash val="solid"/>
                      <a:round/>
                      <a:headEnd type="none" w="med" len="med"/>
                      <a:tailEnd type="none" w="med" len="med"/>
                    </a:lnB>
                  </a:tcPr>
                </a:tc>
                <a:tc hMerge="1">
                  <a:txBody>
                    <a:bodyPr/>
                    <a:lstStyle/>
                    <a:p>
                      <a:endParaRPr lang="en-US"/>
                    </a:p>
                  </a:txBody>
                  <a:tcPr>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3110834"/>
                  </a:ext>
                </a:extLst>
              </a:tr>
              <a:tr h="346710">
                <a:tc vMerge="1">
                  <a:txBody>
                    <a:bodyPr/>
                    <a:lstStyle/>
                    <a:p>
                      <a:endParaRPr lang="en-US"/>
                    </a:p>
                  </a:txBody>
                  <a:tcPr/>
                </a:tc>
                <a:tc vMerge="1">
                  <a:txBody>
                    <a:bodyPr/>
                    <a:lstStyle/>
                    <a:p>
                      <a:endParaRPr lang="en-US"/>
                    </a:p>
                  </a:txBody>
                  <a:tcPr marL="0" marR="0" marT="0" marB="0" anchor="ctr"/>
                </a:tc>
                <a:tc vMerge="1">
                  <a:txBody>
                    <a:bodyPr/>
                    <a:lstStyle/>
                    <a:p>
                      <a:endParaRPr lang="en-US"/>
                    </a:p>
                  </a:txBody>
                  <a:tcPr/>
                </a:tc>
                <a:tc vMerge="1">
                  <a:txBody>
                    <a:bodyPr/>
                    <a:lstStyle/>
                    <a:p>
                      <a:endParaRPr lang="en-US"/>
                    </a:p>
                  </a:txBody>
                  <a:tcPr/>
                </a:tc>
                <a:tc>
                  <a:txBody>
                    <a:bodyPr/>
                    <a:lstStyle/>
                    <a:p>
                      <a:pPr marL="0" marR="0" algn="ctr">
                        <a:buNone/>
                      </a:pPr>
                      <a:r>
                        <a:rPr lang="en-US" sz="900" b="0" i="0">
                          <a:effectLst/>
                          <a:latin typeface="Gotham Medium" panose="02000604030000020004" pitchFamily="2" charset="0"/>
                        </a:rPr>
                        <a:t>Installation</a:t>
                      </a:r>
                    </a:p>
                    <a:p>
                      <a:pPr marL="0" marR="0" algn="ctr">
                        <a:buNone/>
                      </a:pPr>
                      <a:r>
                        <a:rPr lang="en-US" sz="900" b="0" i="0">
                          <a:effectLst/>
                          <a:latin typeface="Gotham Medium" panose="02000604030000020004" pitchFamily="2" charset="0"/>
                        </a:rPr>
                        <a:t>(kN)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Medium" panose="02000604030000020004" pitchFamily="2" charset="0"/>
                        </a:rPr>
                        <a:t>Pushout</a:t>
                      </a:r>
                    </a:p>
                    <a:p>
                      <a:pPr marL="0" marR="0" algn="ctr">
                        <a:buNone/>
                      </a:pPr>
                      <a:r>
                        <a:rPr lang="en-US" sz="900" b="0" i="0">
                          <a:effectLst/>
                          <a:latin typeface="Gotham Medium" panose="02000604030000020004" pitchFamily="2" charset="0"/>
                        </a:rPr>
                        <a:t>(N)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Medium" panose="02000604030000020004" pitchFamily="2" charset="0"/>
                        </a:rPr>
                        <a:t>Torque-out</a:t>
                      </a:r>
                    </a:p>
                    <a:p>
                      <a:pPr marL="0" marR="0" algn="ctr">
                        <a:buNone/>
                      </a:pPr>
                      <a:r>
                        <a:rPr lang="en-US" sz="900" b="0" i="0">
                          <a:effectLst/>
                          <a:latin typeface="Gotham Medium" panose="02000604030000020004" pitchFamily="2" charset="0"/>
                        </a:rPr>
                        <a:t>(</a:t>
                      </a:r>
                      <a:r>
                        <a:rPr lang="en-US" sz="900" b="0" i="0" err="1">
                          <a:effectLst/>
                          <a:latin typeface="Gotham Medium" panose="02000604030000020004" pitchFamily="2" charset="0"/>
                        </a:rPr>
                        <a:t>N•m</a:t>
                      </a:r>
                      <a:r>
                        <a:rPr lang="en-US" sz="900" b="0" i="0">
                          <a:effectLst/>
                          <a:latin typeface="Gotham Medium" panose="02000604030000020004" pitchFamily="2"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Medium" panose="02000604030000020004" pitchFamily="2" charset="0"/>
                        </a:rPr>
                        <a:t>Installation</a:t>
                      </a:r>
                    </a:p>
                    <a:p>
                      <a:pPr marL="0" marR="0" algn="ctr">
                        <a:buNone/>
                      </a:pPr>
                      <a:r>
                        <a:rPr lang="en-US" sz="900" b="0" i="0">
                          <a:effectLst/>
                          <a:latin typeface="Gotham Medium" panose="02000604030000020004" pitchFamily="2" charset="0"/>
                        </a:rPr>
                        <a:t>(</a:t>
                      </a:r>
                      <a:r>
                        <a:rPr lang="en-US" sz="900" b="0" i="0" err="1">
                          <a:effectLst/>
                          <a:latin typeface="Gotham Medium" panose="02000604030000020004" pitchFamily="2" charset="0"/>
                        </a:rPr>
                        <a:t>kN</a:t>
                      </a:r>
                      <a:r>
                        <a:rPr lang="en-US" sz="900" b="0" i="0">
                          <a:effectLst/>
                          <a:latin typeface="Gotham Medium" panose="02000604030000020004" pitchFamily="2"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Medium" panose="02000604030000020004" pitchFamily="2" charset="0"/>
                        </a:rPr>
                        <a:t>Pushout</a:t>
                      </a:r>
                    </a:p>
                    <a:p>
                      <a:pPr marL="0" marR="0" algn="ctr">
                        <a:buNone/>
                      </a:pPr>
                      <a:r>
                        <a:rPr lang="en-US" sz="900" b="0" i="0">
                          <a:effectLst/>
                          <a:latin typeface="Gotham Medium" panose="02000604030000020004" pitchFamily="2" charset="0"/>
                        </a:rPr>
                        <a:t>(N)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Medium" panose="02000604030000020004" pitchFamily="2" charset="0"/>
                        </a:rPr>
                        <a:t>Torque-out</a:t>
                      </a:r>
                    </a:p>
                    <a:p>
                      <a:pPr marL="0" marR="0" algn="ctr">
                        <a:buNone/>
                      </a:pPr>
                      <a:r>
                        <a:rPr lang="en-US" sz="900" b="0" i="0">
                          <a:effectLst/>
                          <a:latin typeface="Gotham Medium" panose="02000604030000020004" pitchFamily="2" charset="0"/>
                        </a:rPr>
                        <a:t>(</a:t>
                      </a:r>
                      <a:r>
                        <a:rPr lang="en-US" sz="900" b="0" i="0" err="1">
                          <a:effectLst/>
                          <a:latin typeface="Gotham Medium" panose="02000604030000020004" pitchFamily="2" charset="0"/>
                        </a:rPr>
                        <a:t>N•m</a:t>
                      </a:r>
                      <a:r>
                        <a:rPr lang="en-US" sz="900" b="0" i="0">
                          <a:effectLst/>
                          <a:latin typeface="Gotham Medium" panose="02000604030000020004" pitchFamily="2"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9575923"/>
                  </a:ext>
                </a:extLst>
              </a:tr>
              <a:tr h="228600">
                <a:tc vMerge="1">
                  <a:txBody>
                    <a:bodyPr/>
                    <a:lstStyle/>
                    <a:p>
                      <a:endParaRPr lang="en-US"/>
                    </a:p>
                  </a:txBody>
                  <a:tcPr>
                    <a:lnT w="12700" cap="flat" cmpd="sng" algn="ctr">
                      <a:solidFill>
                        <a:schemeClr val="tx1"/>
                      </a:solidFill>
                      <a:prstDash val="solid"/>
                      <a:round/>
                      <a:headEnd type="none" w="med" len="med"/>
                      <a:tailEnd type="none" w="med" len="med"/>
                    </a:lnT>
                  </a:tcPr>
                </a:tc>
                <a:tc rowSpan="2">
                  <a:txBody>
                    <a:bodyPr/>
                    <a:lstStyle/>
                    <a:p>
                      <a:pPr marL="0" marR="0" algn="ctr">
                        <a:buNone/>
                      </a:pPr>
                      <a:r>
                        <a:rPr lang="en-US" sz="900" b="0" i="0">
                          <a:effectLst/>
                          <a:latin typeface="Gotham Book" panose="02000604040000020004" pitchFamily="2" charset="0"/>
                        </a:rPr>
                        <a:t>M3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8.9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470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1.13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645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1041055"/>
                  </a:ext>
                </a:extLst>
              </a:tr>
              <a:tr h="228600">
                <a:tc vMerge="1">
                  <a:txBody>
                    <a:bodyPr/>
                    <a:lstStyle/>
                    <a:p>
                      <a:endParaRPr lang="en-US"/>
                    </a:p>
                  </a:txBody>
                  <a:tcPr/>
                </a:tc>
                <a:tc vMerge="1">
                  <a:txBody>
                    <a:bodyPr/>
                    <a:lstStyle/>
                    <a:p>
                      <a:endParaRPr lang="en-US"/>
                    </a:p>
                  </a:txBody>
                  <a:tcPr/>
                </a:tc>
                <a:tc>
                  <a:txBody>
                    <a:bodyPr/>
                    <a:lstStyle/>
                    <a:p>
                      <a:pPr marL="0" marR="0" algn="ctr">
                        <a:buNone/>
                      </a:pPr>
                      <a:r>
                        <a:rPr lang="en-US" sz="9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970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1.47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1250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2.03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435171"/>
                  </a:ext>
                </a:extLst>
              </a:tr>
              <a:tr h="228600">
                <a:tc vMerge="1">
                  <a:txBody>
                    <a:bodyPr/>
                    <a:lstStyle/>
                    <a:p>
                      <a:endParaRPr lang="en-US"/>
                    </a:p>
                  </a:txBody>
                  <a:tcPr/>
                </a:tc>
                <a:tc rowSpan="2">
                  <a:txBody>
                    <a:bodyPr/>
                    <a:lstStyle/>
                    <a:p>
                      <a:pPr marL="0" marR="0" algn="ctr">
                        <a:buNone/>
                      </a:pPr>
                      <a:r>
                        <a:rPr lang="en-US" sz="900" b="0" i="0">
                          <a:effectLst/>
                          <a:latin typeface="Gotham Book" panose="02000604040000020004" pitchFamily="2" charset="0"/>
                        </a:rPr>
                        <a:t>M4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480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800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0510048"/>
                  </a:ext>
                </a:extLst>
              </a:tr>
              <a:tr h="228600">
                <a:tc vMerge="1">
                  <a:txBody>
                    <a:bodyPr/>
                    <a:lstStyle/>
                    <a:p>
                      <a:endParaRPr lang="en-US"/>
                    </a:p>
                  </a:txBody>
                  <a:tcPr/>
                </a:tc>
                <a:tc vMerge="1">
                  <a:txBody>
                    <a:bodyPr/>
                    <a:lstStyle/>
                    <a:p>
                      <a:endParaRPr lang="en-US"/>
                    </a:p>
                  </a:txBody>
                  <a:tcPr/>
                </a:tc>
                <a:tc>
                  <a:txBody>
                    <a:bodyPr/>
                    <a:lstStyle/>
                    <a:p>
                      <a:pPr marL="0" marR="0" algn="ctr">
                        <a:buNone/>
                      </a:pPr>
                      <a:r>
                        <a:rPr lang="en-US" sz="9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845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1420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5.1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929952"/>
                  </a:ext>
                </a:extLst>
              </a:tr>
              <a:tr h="228600">
                <a:tc vMerge="1">
                  <a:txBody>
                    <a:bodyPr/>
                    <a:lstStyle/>
                    <a:p>
                      <a:endParaRPr lang="en-US"/>
                    </a:p>
                  </a:txBody>
                  <a:tcPr/>
                </a:tc>
                <a:tc rowSpan="2">
                  <a:txBody>
                    <a:bodyPr/>
                    <a:lstStyle/>
                    <a:p>
                      <a:pPr marL="0" marR="0" algn="ctr">
                        <a:buNone/>
                      </a:pPr>
                      <a:r>
                        <a:rPr lang="en-US" sz="900" b="0" i="0">
                          <a:effectLst/>
                          <a:latin typeface="Gotham Book" panose="02000604040000020004" pitchFamily="2" charset="0"/>
                        </a:rPr>
                        <a:t>M5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750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3.6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900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9900016"/>
                  </a:ext>
                </a:extLst>
              </a:tr>
              <a:tr h="228600">
                <a:tc vMerge="1">
                  <a:txBody>
                    <a:bodyPr/>
                    <a:lstStyle/>
                    <a:p>
                      <a:endParaRPr lang="en-US"/>
                    </a:p>
                  </a:txBody>
                  <a:tcPr/>
                </a:tc>
                <a:tc vMerge="1">
                  <a:txBody>
                    <a:bodyPr/>
                    <a:lstStyle/>
                    <a:p>
                      <a:endParaRPr lang="en-US"/>
                    </a:p>
                  </a:txBody>
                  <a:tcPr/>
                </a:tc>
                <a:tc>
                  <a:txBody>
                    <a:bodyPr/>
                    <a:lstStyle/>
                    <a:p>
                      <a:pPr marL="0" marR="0" algn="ctr">
                        <a:buNone/>
                      </a:pPr>
                      <a:r>
                        <a:rPr lang="en-US" sz="9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15.2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1580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5.7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24.5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1760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6.8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3475809"/>
                  </a:ext>
                </a:extLst>
              </a:tr>
              <a:tr h="228600">
                <a:tc vMerge="1">
                  <a:txBody>
                    <a:bodyPr/>
                    <a:lstStyle/>
                    <a:p>
                      <a:endParaRPr lang="en-US"/>
                    </a:p>
                  </a:txBody>
                  <a:tcPr/>
                </a:tc>
                <a:tc rowSpan="2">
                  <a:txBody>
                    <a:bodyPr/>
                    <a:lstStyle/>
                    <a:p>
                      <a:pPr marL="0" marR="0" algn="ctr">
                        <a:buNone/>
                      </a:pPr>
                      <a:r>
                        <a:rPr lang="en-US" sz="900" b="0" i="0">
                          <a:effectLst/>
                          <a:latin typeface="Gotham Book" panose="02000604040000020004" pitchFamily="2" charset="0"/>
                        </a:rPr>
                        <a:t>M6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17.8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1570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10.2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24.5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1870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2884731"/>
                  </a:ext>
                </a:extLst>
              </a:tr>
              <a:tr h="228600">
                <a:tc vMerge="1">
                  <a:txBody>
                    <a:bodyPr/>
                    <a:lstStyle/>
                    <a:p>
                      <a:endParaRPr lang="en-US"/>
                    </a:p>
                  </a:txBody>
                  <a:tcPr/>
                </a:tc>
                <a:tc vMerge="1">
                  <a:txBody>
                    <a:bodyPr/>
                    <a:lstStyle/>
                    <a:p>
                      <a:endParaRPr lang="en-US"/>
                    </a:p>
                  </a:txBody>
                  <a:tcPr/>
                </a:tc>
                <a:tc>
                  <a:txBody>
                    <a:bodyPr/>
                    <a:lstStyle/>
                    <a:p>
                      <a:pPr marL="0" marR="0" algn="ctr">
                        <a:buNone/>
                      </a:pPr>
                      <a:r>
                        <a:rPr lang="en-US" sz="9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24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1570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14.1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31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1870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2181898"/>
                  </a:ext>
                </a:extLst>
              </a:tr>
              <a:tr h="228600">
                <a:tc vMerge="1">
                  <a:txBody>
                    <a:bodyPr/>
                    <a:lstStyle/>
                    <a:p>
                      <a:endParaRPr lang="en-US"/>
                    </a:p>
                  </a:txBody>
                  <a:tcPr/>
                </a:tc>
                <a:tc>
                  <a:txBody>
                    <a:bodyPr/>
                    <a:lstStyle/>
                    <a:p>
                      <a:pPr marL="0" marR="0" algn="ctr">
                        <a:buNone/>
                      </a:pPr>
                      <a:r>
                        <a:rPr lang="en-US" sz="900" b="0" i="0">
                          <a:effectLst/>
                          <a:latin typeface="Gotham Book" panose="02000604040000020004" pitchFamily="2" charset="0"/>
                        </a:rPr>
                        <a:t>M8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a:txBody>
                    <a:bodyPr/>
                    <a:lstStyle/>
                    <a:p>
                      <a:pPr marL="0" marR="0" algn="ctr">
                        <a:buNone/>
                      </a:pPr>
                      <a:r>
                        <a:rPr lang="en-US" sz="900" b="0" i="0">
                          <a:effectLst/>
                          <a:latin typeface="Gotham Book" panose="02000604040000020004" pitchFamily="2" charset="0"/>
                        </a:rPr>
                        <a:t>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1760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18.1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34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2020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900" b="0" i="0">
                          <a:effectLst/>
                          <a:latin typeface="Gotham Book" panose="02000604040000020004" pitchFamily="2" charset="0"/>
                        </a:rPr>
                        <a:t>20.3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3901337"/>
                  </a:ext>
                </a:extLst>
              </a:tr>
            </a:tbl>
          </a:graphicData>
        </a:graphic>
      </p:graphicFrame>
      <p:sp>
        <p:nvSpPr>
          <p:cNvPr id="3" name="TextBox 2">
            <a:extLst>
              <a:ext uri="{FF2B5EF4-FFF2-40B4-BE49-F238E27FC236}">
                <a16:creationId xmlns:a16="http://schemas.microsoft.com/office/drawing/2014/main" id="{27C954DD-43D8-89F6-6354-99DBA1C3531F}"/>
              </a:ext>
            </a:extLst>
          </p:cNvPr>
          <p:cNvSpPr txBox="1"/>
          <p:nvPr/>
        </p:nvSpPr>
        <p:spPr>
          <a:xfrm>
            <a:off x="855132" y="4713893"/>
            <a:ext cx="9264227" cy="719667"/>
          </a:xfrm>
          <a:prstGeom prst="rect">
            <a:avLst/>
          </a:prstGeom>
        </p:spPr>
        <p:txBody>
          <a:bodyPr wrap="none" rtlCol="0">
            <a:noAutofit/>
          </a:bodyPr>
          <a:lstStyle/>
          <a:p>
            <a:r>
              <a:rPr lang="en-US" sz="900">
                <a:latin typeface="Gotham Medium" panose="02000604030000020004" pitchFamily="2" charset="0"/>
              </a:rPr>
              <a:t>NOTE: </a:t>
            </a:r>
            <a:r>
              <a:rPr lang="en-US" sz="900">
                <a:latin typeface="Gotham Book" panose="02000604040000020004" pitchFamily="2" charset="0"/>
              </a:rPr>
              <a:t>Published installation forces are for general reference. Actual set-up and confirmation of complete installation should be made by observing proper seating </a:t>
            </a:r>
            <a:br>
              <a:rPr lang="en-US" sz="900">
                <a:latin typeface="Gotham Book" panose="02000604040000020004" pitchFamily="2" charset="0"/>
              </a:rPr>
            </a:br>
            <a:r>
              <a:rPr lang="en-US" sz="900">
                <a:latin typeface="Gotham Book" panose="02000604040000020004" pitchFamily="2" charset="0"/>
              </a:rPr>
              <a:t>of fastener as described in the installation steps. Other performance values reported are averages when all proper installation parameters and procedures </a:t>
            </a:r>
            <a:br>
              <a:rPr lang="en-US" sz="900">
                <a:latin typeface="Gotham Book" panose="02000604040000020004" pitchFamily="2" charset="0"/>
              </a:rPr>
            </a:br>
            <a:r>
              <a:rPr lang="en-US" sz="900">
                <a:latin typeface="Gotham Book" panose="02000604040000020004" pitchFamily="2" charset="0"/>
              </a:rPr>
              <a:t>are followed. Variations in mounting hole size, sheet material, and installation procedure may affect performance. Performance testing this product in your </a:t>
            </a:r>
            <a:br>
              <a:rPr lang="en-US" sz="900">
                <a:latin typeface="Gotham Book" panose="02000604040000020004" pitchFamily="2" charset="0"/>
              </a:rPr>
            </a:br>
            <a:r>
              <a:rPr lang="en-US" sz="900">
                <a:latin typeface="Gotham Book" panose="02000604040000020004" pitchFamily="2" charset="0"/>
              </a:rPr>
              <a:t>application is recommended. We will be happy to provide technical assistance and/or samples for this purpose.</a:t>
            </a:r>
          </a:p>
        </p:txBody>
      </p:sp>
    </p:spTree>
    <p:extLst>
      <p:ext uri="{BB962C8B-B14F-4D97-AF65-F5344CB8AC3E}">
        <p14:creationId xmlns:p14="http://schemas.microsoft.com/office/powerpoint/2010/main" val="11508934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9D990-6996-F997-37C0-3854407DFD6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74BBC81-E962-757E-CD24-E4F15E902962}"/>
              </a:ext>
            </a:extLst>
          </p:cNvPr>
          <p:cNvSpPr/>
          <p:nvPr/>
        </p:nvSpPr>
        <p:spPr>
          <a:xfrm>
            <a:off x="0" y="-8801"/>
            <a:ext cx="12191998"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7" name="Title 6">
            <a:extLst>
              <a:ext uri="{FF2B5EF4-FFF2-40B4-BE49-F238E27FC236}">
                <a16:creationId xmlns:a16="http://schemas.microsoft.com/office/drawing/2014/main" id="{1CDBB452-E7FF-7EE0-74CD-4B99394DB3D6}"/>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Where it is Easiest to Win</a:t>
            </a:r>
          </a:p>
        </p:txBody>
      </p:sp>
      <p:sp>
        <p:nvSpPr>
          <p:cNvPr id="16" name="Rectangle 15">
            <a:extLst>
              <a:ext uri="{FF2B5EF4-FFF2-40B4-BE49-F238E27FC236}">
                <a16:creationId xmlns:a16="http://schemas.microsoft.com/office/drawing/2014/main" id="{0C522CE6-551E-5968-F820-652C221D6ED0}"/>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19" name="Slide Number Placeholder 8">
            <a:extLst>
              <a:ext uri="{FF2B5EF4-FFF2-40B4-BE49-F238E27FC236}">
                <a16:creationId xmlns:a16="http://schemas.microsoft.com/office/drawing/2014/main" id="{084FA581-E424-D68B-C669-119D1ECA5EA9}"/>
              </a:ext>
            </a:extLst>
          </p:cNvPr>
          <p:cNvSpPr txBox="1">
            <a:spLocks/>
          </p:cNvSpPr>
          <p:nvPr/>
        </p:nvSpPr>
        <p:spPr>
          <a:xfrm>
            <a:off x="10712496" y="6441594"/>
            <a:ext cx="1098504" cy="317873"/>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a:solidFill>
                  <a:srgbClr val="000000"/>
                </a:solidFill>
                <a:latin typeface="Gotham Book" pitchFamily="2" charset="0"/>
                <a:cs typeface="Gotham Book" pitchFamily="2" charset="0"/>
              </a:rPr>
              <a:t>Confidential     11</a:t>
            </a:r>
          </a:p>
        </p:txBody>
      </p:sp>
      <p:sp>
        <p:nvSpPr>
          <p:cNvPr id="8" name="TextBox 7">
            <a:extLst>
              <a:ext uri="{FF2B5EF4-FFF2-40B4-BE49-F238E27FC236}">
                <a16:creationId xmlns:a16="http://schemas.microsoft.com/office/drawing/2014/main" id="{9CAA0563-AAAE-5361-58E9-0222167B8809}"/>
              </a:ext>
            </a:extLst>
          </p:cNvPr>
          <p:cNvSpPr txBox="1"/>
          <p:nvPr/>
        </p:nvSpPr>
        <p:spPr>
          <a:xfrm>
            <a:off x="700880" y="1258777"/>
            <a:ext cx="4920985" cy="2800767"/>
          </a:xfrm>
          <a:prstGeom prst="rect">
            <a:avLst/>
          </a:prstGeom>
          <a:noFill/>
        </p:spPr>
        <p:txBody>
          <a:bodyPr wrap="square" rtlCol="0">
            <a:spAutoFit/>
          </a:bodyPr>
          <a:lstStyle/>
          <a:p>
            <a:r>
              <a:rPr lang="en-US" sz="1600">
                <a:latin typeface="Gotham Medium" panose="02000604030000020004" pitchFamily="2" charset="0"/>
              </a:rPr>
              <a:t>Start by understanding the risk. </a:t>
            </a:r>
            <a:r>
              <a:rPr lang="en-US" sz="1600">
                <a:latin typeface="Gotham Book" panose="02000604040000020004" pitchFamily="2" charset="0"/>
              </a:rPr>
              <a:t>Ask: "How concerned is your team about arcing in this assembly?" Then ask: "What fastener solutions are you evaluating to address it?“</a:t>
            </a:r>
          </a:p>
          <a:p>
            <a:endParaRPr lang="en-US" sz="1600">
              <a:latin typeface="Gotham Book" panose="02000604040000020004" pitchFamily="2" charset="0"/>
            </a:endParaRPr>
          </a:p>
          <a:p>
            <a:r>
              <a:rPr lang="en-US" sz="1600">
                <a:latin typeface="Gotham Book" panose="02000604040000020004" pitchFamily="2" charset="0"/>
              </a:rPr>
              <a:t>Once you've heard their answer, position the BF™ Series as a proactive risk-reduction solution — </a:t>
            </a:r>
            <a:r>
              <a:rPr lang="en-US" sz="1600">
                <a:latin typeface="Gotham Medium" panose="02000604030000020004" pitchFamily="2" charset="0"/>
              </a:rPr>
              <a:t>one that eliminates conductive debris at the source and delivers a larger bearing surface </a:t>
            </a:r>
            <a:r>
              <a:rPr lang="en-US" sz="1600">
                <a:latin typeface="Gotham Book" panose="02000604040000020004" pitchFamily="2" charset="0"/>
              </a:rPr>
              <a:t>for the soft copper and aluminum common in </a:t>
            </a:r>
            <a:r>
              <a:rPr lang="en-US" sz="1600" err="1">
                <a:latin typeface="Gotham Book" panose="02000604040000020004" pitchFamily="2" charset="0"/>
              </a:rPr>
              <a:t>eMobility</a:t>
            </a:r>
            <a:r>
              <a:rPr lang="en-US" sz="1600">
                <a:latin typeface="Gotham Book" panose="02000604040000020004" pitchFamily="2" charset="0"/>
              </a:rPr>
              <a:t> assemblies.</a:t>
            </a:r>
          </a:p>
        </p:txBody>
      </p:sp>
      <p:sp>
        <p:nvSpPr>
          <p:cNvPr id="11" name="Shape 5">
            <a:extLst>
              <a:ext uri="{FF2B5EF4-FFF2-40B4-BE49-F238E27FC236}">
                <a16:creationId xmlns:a16="http://schemas.microsoft.com/office/drawing/2014/main" id="{B9645DD5-4D8F-4379-D046-F34C226B245D}"/>
              </a:ext>
            </a:extLst>
          </p:cNvPr>
          <p:cNvSpPr/>
          <p:nvPr/>
        </p:nvSpPr>
        <p:spPr>
          <a:xfrm>
            <a:off x="6385560" y="1155996"/>
            <a:ext cx="4160520" cy="2223432"/>
          </a:xfrm>
          <a:prstGeom prst="roundRect">
            <a:avLst>
              <a:gd name="adj" fmla="val 3810"/>
            </a:avLst>
          </a:prstGeom>
          <a:solidFill>
            <a:schemeClr val="accent1"/>
          </a:solidFill>
          <a:ln/>
          <a:effectLst>
            <a:outerShdw blurRad="101600" dist="38100" dir="2700000" algn="bl" rotWithShape="0">
              <a:srgbClr val="000000">
                <a:alpha val="30000"/>
              </a:srgbClr>
            </a:outerShdw>
          </a:effectLst>
        </p:spPr>
        <p:txBody>
          <a:bodyPr/>
          <a:lstStyle/>
          <a:p>
            <a:endParaRPr lang="en-US"/>
          </a:p>
        </p:txBody>
      </p:sp>
      <p:pic>
        <p:nvPicPr>
          <p:cNvPr id="12" name="Image 1" descr="preencoded.png">
            <a:extLst>
              <a:ext uri="{FF2B5EF4-FFF2-40B4-BE49-F238E27FC236}">
                <a16:creationId xmlns:a16="http://schemas.microsoft.com/office/drawing/2014/main" id="{6F37CF0D-2992-256E-C570-8F71D1A7A7DB}"/>
              </a:ext>
            </a:extLst>
          </p:cNvPr>
          <p:cNvPicPr>
            <a:picLocks noChangeAspect="1"/>
          </p:cNvPicPr>
          <p:nvPr/>
        </p:nvPicPr>
        <p:blipFill>
          <a:blip r:embed="rId3"/>
          <a:stretch>
            <a:fillRect/>
          </a:stretch>
        </p:blipFill>
        <p:spPr>
          <a:xfrm>
            <a:off x="6550152" y="1613196"/>
            <a:ext cx="457200" cy="457200"/>
          </a:xfrm>
          <a:prstGeom prst="rect">
            <a:avLst/>
          </a:prstGeom>
        </p:spPr>
      </p:pic>
      <p:sp>
        <p:nvSpPr>
          <p:cNvPr id="14" name="Text 6">
            <a:extLst>
              <a:ext uri="{FF2B5EF4-FFF2-40B4-BE49-F238E27FC236}">
                <a16:creationId xmlns:a16="http://schemas.microsoft.com/office/drawing/2014/main" id="{D954FB2E-CB46-39C3-9023-B4347C940744}"/>
              </a:ext>
            </a:extLst>
          </p:cNvPr>
          <p:cNvSpPr/>
          <p:nvPr/>
        </p:nvSpPr>
        <p:spPr>
          <a:xfrm>
            <a:off x="7135368" y="1247436"/>
            <a:ext cx="3246120" cy="384048"/>
          </a:xfrm>
          <a:prstGeom prst="rect">
            <a:avLst/>
          </a:prstGeom>
          <a:noFill/>
          <a:ln/>
        </p:spPr>
        <p:txBody>
          <a:bodyPr wrap="square" lIns="0" tIns="0" rIns="0" bIns="0" rtlCol="0" anchor="ctr"/>
          <a:lstStyle/>
          <a:p>
            <a:pPr marL="0" indent="0">
              <a:buNone/>
            </a:pPr>
            <a:r>
              <a:rPr lang="en-US" sz="1600">
                <a:solidFill>
                  <a:srgbClr val="FFFFFF"/>
                </a:solidFill>
                <a:latin typeface="Gotham Medium" panose="02000604030000020004" pitchFamily="2" charset="0"/>
                <a:ea typeface="Arial" pitchFamily="34" charset="-122"/>
                <a:cs typeface="Arial" pitchFamily="34" charset="-120"/>
              </a:rPr>
              <a:t>EV / Busbar Design Reviews</a:t>
            </a:r>
            <a:endParaRPr lang="en-US" sz="1600">
              <a:latin typeface="Gotham Medium" panose="02000604030000020004" pitchFamily="2" charset="0"/>
            </a:endParaRPr>
          </a:p>
        </p:txBody>
      </p:sp>
      <p:sp>
        <p:nvSpPr>
          <p:cNvPr id="15" name="Text 7">
            <a:extLst>
              <a:ext uri="{FF2B5EF4-FFF2-40B4-BE49-F238E27FC236}">
                <a16:creationId xmlns:a16="http://schemas.microsoft.com/office/drawing/2014/main" id="{DE1B4DBA-6BF6-D19E-1EF1-69228FF821FB}"/>
              </a:ext>
            </a:extLst>
          </p:cNvPr>
          <p:cNvSpPr/>
          <p:nvPr/>
        </p:nvSpPr>
        <p:spPr>
          <a:xfrm>
            <a:off x="6550152" y="2033819"/>
            <a:ext cx="3840480" cy="1133856"/>
          </a:xfrm>
          <a:prstGeom prst="rect">
            <a:avLst/>
          </a:prstGeom>
          <a:noFill/>
          <a:ln/>
        </p:spPr>
        <p:txBody>
          <a:bodyPr wrap="square" lIns="0" tIns="0" rIns="0" bIns="0" rtlCol="0" anchor="ctr"/>
          <a:lstStyle/>
          <a:p>
            <a:pPr marL="0" indent="0">
              <a:buNone/>
            </a:pPr>
            <a:r>
              <a:rPr lang="en-US" sz="1400">
                <a:solidFill>
                  <a:schemeClr val="bg1"/>
                </a:solidFill>
                <a:latin typeface="Gotham Book" panose="02000604040000020004" pitchFamily="2" charset="0"/>
                <a:ea typeface="Arial" pitchFamily="34" charset="-122"/>
                <a:cs typeface="Arial" pitchFamily="34" charset="-120"/>
              </a:rPr>
              <a:t>Get in front of EV customers during design review — before they spec a fastener. BF/BFS eliminates contamination risk in one spec change.</a:t>
            </a:r>
            <a:endParaRPr lang="en-US" sz="1400">
              <a:solidFill>
                <a:schemeClr val="bg1"/>
              </a:solidFill>
              <a:latin typeface="Gotham Book" panose="02000604040000020004" pitchFamily="2" charset="0"/>
            </a:endParaRPr>
          </a:p>
        </p:txBody>
      </p:sp>
      <p:sp>
        <p:nvSpPr>
          <p:cNvPr id="17" name="Shape 8">
            <a:extLst>
              <a:ext uri="{FF2B5EF4-FFF2-40B4-BE49-F238E27FC236}">
                <a16:creationId xmlns:a16="http://schemas.microsoft.com/office/drawing/2014/main" id="{E6076B9F-4CB6-B0A2-B84B-D24F86A75F02}"/>
              </a:ext>
            </a:extLst>
          </p:cNvPr>
          <p:cNvSpPr/>
          <p:nvPr/>
        </p:nvSpPr>
        <p:spPr>
          <a:xfrm>
            <a:off x="6385560" y="3781763"/>
            <a:ext cx="4160520" cy="2223431"/>
          </a:xfrm>
          <a:prstGeom prst="roundRect">
            <a:avLst>
              <a:gd name="adj" fmla="val 3810"/>
            </a:avLst>
          </a:prstGeom>
          <a:solidFill>
            <a:schemeClr val="accent1"/>
          </a:solidFill>
          <a:ln/>
          <a:effectLst>
            <a:outerShdw blurRad="101600" dist="38100" dir="2700000" algn="bl" rotWithShape="0">
              <a:srgbClr val="000000">
                <a:alpha val="30000"/>
              </a:srgbClr>
            </a:outerShdw>
          </a:effectLst>
        </p:spPr>
        <p:txBody>
          <a:bodyPr/>
          <a:lstStyle/>
          <a:p>
            <a:endParaRPr lang="en-US"/>
          </a:p>
        </p:txBody>
      </p:sp>
      <p:pic>
        <p:nvPicPr>
          <p:cNvPr id="18" name="Image 2" descr="preencoded.png">
            <a:extLst>
              <a:ext uri="{FF2B5EF4-FFF2-40B4-BE49-F238E27FC236}">
                <a16:creationId xmlns:a16="http://schemas.microsoft.com/office/drawing/2014/main" id="{B6E4563D-35EA-8CB0-113F-986271603A9C}"/>
              </a:ext>
            </a:extLst>
          </p:cNvPr>
          <p:cNvPicPr>
            <a:picLocks noChangeAspect="1"/>
          </p:cNvPicPr>
          <p:nvPr/>
        </p:nvPicPr>
        <p:blipFill>
          <a:blip r:embed="rId4"/>
          <a:stretch>
            <a:fillRect/>
          </a:stretch>
        </p:blipFill>
        <p:spPr>
          <a:xfrm>
            <a:off x="6550152" y="4238964"/>
            <a:ext cx="457200" cy="457200"/>
          </a:xfrm>
          <a:prstGeom prst="rect">
            <a:avLst/>
          </a:prstGeom>
        </p:spPr>
      </p:pic>
      <p:sp>
        <p:nvSpPr>
          <p:cNvPr id="20" name="Text 9">
            <a:extLst>
              <a:ext uri="{FF2B5EF4-FFF2-40B4-BE49-F238E27FC236}">
                <a16:creationId xmlns:a16="http://schemas.microsoft.com/office/drawing/2014/main" id="{BE3BB78C-2F0D-602B-2938-6CAEBDEEC779}"/>
              </a:ext>
            </a:extLst>
          </p:cNvPr>
          <p:cNvSpPr/>
          <p:nvPr/>
        </p:nvSpPr>
        <p:spPr>
          <a:xfrm>
            <a:off x="7135368" y="3873204"/>
            <a:ext cx="3246120" cy="384048"/>
          </a:xfrm>
          <a:prstGeom prst="rect">
            <a:avLst/>
          </a:prstGeom>
          <a:noFill/>
          <a:ln/>
        </p:spPr>
        <p:txBody>
          <a:bodyPr wrap="square" lIns="0" tIns="0" rIns="0" bIns="0" rtlCol="0" anchor="ctr"/>
          <a:lstStyle/>
          <a:p>
            <a:pPr marL="0" indent="0">
              <a:buNone/>
            </a:pPr>
            <a:r>
              <a:rPr lang="en-US" sz="1600">
                <a:solidFill>
                  <a:srgbClr val="FFFFFF"/>
                </a:solidFill>
                <a:latin typeface="Gotham Medium" panose="02000604030000020004" pitchFamily="2" charset="0"/>
                <a:ea typeface="Arial" pitchFamily="34" charset="-122"/>
                <a:cs typeface="Arial" pitchFamily="34" charset="-120"/>
              </a:rPr>
              <a:t>High-Voltage Assembly Lines</a:t>
            </a:r>
            <a:endParaRPr lang="en-US" sz="1600">
              <a:latin typeface="Gotham Medium" panose="02000604030000020004" pitchFamily="2" charset="0"/>
            </a:endParaRPr>
          </a:p>
        </p:txBody>
      </p:sp>
      <p:sp>
        <p:nvSpPr>
          <p:cNvPr id="21" name="Text 10">
            <a:extLst>
              <a:ext uri="{FF2B5EF4-FFF2-40B4-BE49-F238E27FC236}">
                <a16:creationId xmlns:a16="http://schemas.microsoft.com/office/drawing/2014/main" id="{38E8B552-B5B4-6D50-4A6A-2FB1DB066BE9}"/>
              </a:ext>
            </a:extLst>
          </p:cNvPr>
          <p:cNvSpPr/>
          <p:nvPr/>
        </p:nvSpPr>
        <p:spPr>
          <a:xfrm>
            <a:off x="6550152" y="4684314"/>
            <a:ext cx="3840480" cy="1133856"/>
          </a:xfrm>
          <a:prstGeom prst="rect">
            <a:avLst/>
          </a:prstGeom>
          <a:noFill/>
          <a:ln/>
        </p:spPr>
        <p:txBody>
          <a:bodyPr wrap="square" lIns="0" tIns="0" rIns="0" bIns="0" rtlCol="0" anchor="ctr"/>
          <a:lstStyle/>
          <a:p>
            <a:pPr marL="0" indent="0">
              <a:buNone/>
            </a:pPr>
            <a:r>
              <a:rPr lang="en-US" sz="1400">
                <a:solidFill>
                  <a:schemeClr val="bg1"/>
                </a:solidFill>
                <a:latin typeface="Gotham Book" panose="02000604040000020004" pitchFamily="2" charset="0"/>
                <a:ea typeface="Arial" pitchFamily="34" charset="-122"/>
                <a:cs typeface="Arial" pitchFamily="34" charset="-120"/>
              </a:rPr>
              <a:t>Any facility handling busbars, capacitors, or battery packs needs chip-free assembly. BF/BFS is the only PEM solution purpose-built for this.</a:t>
            </a:r>
            <a:endParaRPr lang="en-US" sz="1400">
              <a:solidFill>
                <a:schemeClr val="bg1"/>
              </a:solidFill>
              <a:latin typeface="Gotham Book" panose="02000604040000020004" pitchFamily="2" charset="0"/>
            </a:endParaRPr>
          </a:p>
        </p:txBody>
      </p:sp>
    </p:spTree>
    <p:extLst>
      <p:ext uri="{BB962C8B-B14F-4D97-AF65-F5344CB8AC3E}">
        <p14:creationId xmlns:p14="http://schemas.microsoft.com/office/powerpoint/2010/main" val="269679505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0CD13-F211-0A31-03A6-456C1321FC7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1D08AA-11D2-1044-74C0-4331304C36E2}"/>
              </a:ext>
            </a:extLst>
          </p:cNvPr>
          <p:cNvSpPr>
            <a:spLocks noGrp="1"/>
          </p:cNvSpPr>
          <p:nvPr>
            <p:ph type="sldNum" sz="quarter" idx="4"/>
          </p:nvPr>
        </p:nvSpPr>
        <p:spPr/>
        <p:txBody>
          <a:bodyPr/>
          <a:lstStyle/>
          <a:p>
            <a:fld id="{AD0E3104-902F-EB4F-8FA4-7F8380E0D585}" type="slidenum">
              <a:rPr lang="en-US" smtClean="0"/>
              <a:pPr/>
              <a:t>12</a:t>
            </a:fld>
            <a:endParaRPr lang="en-US"/>
          </a:p>
        </p:txBody>
      </p:sp>
      <p:sp>
        <p:nvSpPr>
          <p:cNvPr id="5" name="Rectangle 4">
            <a:extLst>
              <a:ext uri="{FF2B5EF4-FFF2-40B4-BE49-F238E27FC236}">
                <a16:creationId xmlns:a16="http://schemas.microsoft.com/office/drawing/2014/main" id="{0A54B047-EE67-ADA6-808E-0C9F5BAC81E6}"/>
              </a:ext>
            </a:extLst>
          </p:cNvPr>
          <p:cNvSpPr/>
          <p:nvPr/>
        </p:nvSpPr>
        <p:spPr>
          <a:xfrm>
            <a:off x="0" y="0"/>
            <a:ext cx="12191998"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6" name="Title 6">
            <a:extLst>
              <a:ext uri="{FF2B5EF4-FFF2-40B4-BE49-F238E27FC236}">
                <a16:creationId xmlns:a16="http://schemas.microsoft.com/office/drawing/2014/main" id="{1A0F3B43-6A2B-A47A-38C0-C0371BDEDCB3}"/>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rPr>
              <a:t>Target Customer List – OEMs, ODMs, and Fabricators</a:t>
            </a:r>
          </a:p>
        </p:txBody>
      </p:sp>
      <p:sp>
        <p:nvSpPr>
          <p:cNvPr id="7" name="Rectangle 6">
            <a:extLst>
              <a:ext uri="{FF2B5EF4-FFF2-40B4-BE49-F238E27FC236}">
                <a16:creationId xmlns:a16="http://schemas.microsoft.com/office/drawing/2014/main" id="{4286D3B1-1E28-5F7E-7218-F7D76DAE444D}"/>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2" name="Slide Number Placeholder 8">
            <a:extLst>
              <a:ext uri="{FF2B5EF4-FFF2-40B4-BE49-F238E27FC236}">
                <a16:creationId xmlns:a16="http://schemas.microsoft.com/office/drawing/2014/main" id="{EE6E7F9D-15C6-601A-3176-545E6B83FA35}"/>
              </a:ext>
            </a:extLst>
          </p:cNvPr>
          <p:cNvSpPr txBox="1">
            <a:spLocks/>
          </p:cNvSpPr>
          <p:nvPr/>
        </p:nvSpPr>
        <p:spPr>
          <a:xfrm>
            <a:off x="10525612" y="6441594"/>
            <a:ext cx="1285388" cy="317873"/>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a:solidFill>
                  <a:srgbClr val="000000"/>
                </a:solidFill>
                <a:latin typeface="Gotham Book" pitchFamily="2" charset="0"/>
                <a:cs typeface="Gotham Book" pitchFamily="2" charset="0"/>
              </a:rPr>
              <a:t>Confidential     12</a:t>
            </a:r>
          </a:p>
        </p:txBody>
      </p:sp>
      <p:sp>
        <p:nvSpPr>
          <p:cNvPr id="3" name="Shape 2">
            <a:extLst>
              <a:ext uri="{FF2B5EF4-FFF2-40B4-BE49-F238E27FC236}">
                <a16:creationId xmlns:a16="http://schemas.microsoft.com/office/drawing/2014/main" id="{3575111F-A95B-BF95-4588-1D9CBFA7DB74}"/>
              </a:ext>
            </a:extLst>
          </p:cNvPr>
          <p:cNvSpPr/>
          <p:nvPr/>
        </p:nvSpPr>
        <p:spPr>
          <a:xfrm>
            <a:off x="829733" y="1092806"/>
            <a:ext cx="3187032" cy="2203561"/>
          </a:xfrm>
          <a:prstGeom prst="roundRect">
            <a:avLst>
              <a:gd name="adj" fmla="val 2252"/>
            </a:avLst>
          </a:prstGeom>
          <a:solidFill>
            <a:srgbClr val="F5F5F5"/>
          </a:solidFill>
          <a:ln/>
          <a:effectLst>
            <a:outerShdw blurRad="50800" dist="12700" dir="2700000" algn="bl" rotWithShape="0">
              <a:srgbClr val="000000">
                <a:alpha val="8000"/>
              </a:srgbClr>
            </a:outerShdw>
          </a:effectLst>
        </p:spPr>
        <p:txBody>
          <a:bodyPr/>
          <a:lstStyle/>
          <a:p>
            <a:endParaRPr lang="en-US"/>
          </a:p>
        </p:txBody>
      </p:sp>
      <p:sp>
        <p:nvSpPr>
          <p:cNvPr id="8" name="Shape 3">
            <a:extLst>
              <a:ext uri="{FF2B5EF4-FFF2-40B4-BE49-F238E27FC236}">
                <a16:creationId xmlns:a16="http://schemas.microsoft.com/office/drawing/2014/main" id="{ADA70642-B5C2-33AD-7121-0311BE9C0F00}"/>
              </a:ext>
            </a:extLst>
          </p:cNvPr>
          <p:cNvSpPr/>
          <p:nvPr/>
        </p:nvSpPr>
        <p:spPr>
          <a:xfrm>
            <a:off x="829733" y="1092806"/>
            <a:ext cx="3187032" cy="362968"/>
          </a:xfrm>
          <a:prstGeom prst="rect">
            <a:avLst/>
          </a:prstGeom>
          <a:solidFill>
            <a:schemeClr val="accent1"/>
          </a:solidFill>
          <a:ln w="12700">
            <a:solidFill>
              <a:srgbClr val="00548B"/>
            </a:solidFill>
            <a:prstDash val="solid"/>
          </a:ln>
        </p:spPr>
        <p:txBody>
          <a:bodyPr/>
          <a:lstStyle/>
          <a:p>
            <a:endParaRPr lang="en-US"/>
          </a:p>
        </p:txBody>
      </p:sp>
      <p:sp>
        <p:nvSpPr>
          <p:cNvPr id="9" name="Text 4">
            <a:extLst>
              <a:ext uri="{FF2B5EF4-FFF2-40B4-BE49-F238E27FC236}">
                <a16:creationId xmlns:a16="http://schemas.microsoft.com/office/drawing/2014/main" id="{A4721254-574C-4F51-368D-E3CFFDB62447}"/>
              </a:ext>
            </a:extLst>
          </p:cNvPr>
          <p:cNvSpPr/>
          <p:nvPr/>
        </p:nvSpPr>
        <p:spPr>
          <a:xfrm>
            <a:off x="914721" y="1092806"/>
            <a:ext cx="3027680" cy="362968"/>
          </a:xfrm>
          <a:prstGeom prst="rect">
            <a:avLst/>
          </a:prstGeom>
          <a:noFill/>
          <a:ln/>
        </p:spPr>
        <p:txBody>
          <a:bodyPr wrap="square" lIns="0" tIns="0" rIns="0" bIns="0" rtlCol="0" anchor="ctr"/>
          <a:lstStyle/>
          <a:p>
            <a:pPr marL="0" indent="0">
              <a:buNone/>
            </a:pPr>
            <a:r>
              <a:rPr lang="en-US" sz="1200">
                <a:solidFill>
                  <a:srgbClr val="FFFFFF"/>
                </a:solidFill>
                <a:latin typeface="Gotham Medium" panose="02000604030000020004" pitchFamily="2" charset="0"/>
                <a:ea typeface="Arial" pitchFamily="34" charset="-122"/>
                <a:cs typeface="Arial" pitchFamily="34" charset="-120"/>
              </a:rPr>
              <a:t>eMobility &amp; EV OEMs</a:t>
            </a:r>
            <a:endParaRPr lang="en-US" sz="1200">
              <a:latin typeface="Gotham Medium" panose="02000604030000020004" pitchFamily="2" charset="0"/>
            </a:endParaRPr>
          </a:p>
        </p:txBody>
      </p:sp>
      <p:sp>
        <p:nvSpPr>
          <p:cNvPr id="10" name="Text 5">
            <a:extLst>
              <a:ext uri="{FF2B5EF4-FFF2-40B4-BE49-F238E27FC236}">
                <a16:creationId xmlns:a16="http://schemas.microsoft.com/office/drawing/2014/main" id="{A438575D-1E40-9866-6646-AA4E547432B7}"/>
              </a:ext>
            </a:extLst>
          </p:cNvPr>
          <p:cNvSpPr/>
          <p:nvPr/>
        </p:nvSpPr>
        <p:spPr>
          <a:xfrm>
            <a:off x="999708" y="1638459"/>
            <a:ext cx="1545258" cy="1657909"/>
          </a:xfrm>
          <a:prstGeom prst="rect">
            <a:avLst/>
          </a:prstGeom>
          <a:noFill/>
          <a:ln/>
        </p:spPr>
        <p:txBody>
          <a:bodyPr wrap="square" lIns="0" tIns="0" rIns="0" bIns="0" rtlCol="0" anchor="ctr"/>
          <a:lstStyle/>
          <a:p>
            <a:pPr marL="0" indent="0">
              <a:buNone/>
            </a:pPr>
            <a:r>
              <a:rPr lang="en-US" sz="1100">
                <a:solidFill>
                  <a:srgbClr val="444444"/>
                </a:solidFill>
                <a:latin typeface="Gotham Book" panose="02000604040000020004" pitchFamily="2" charset="0"/>
                <a:ea typeface="Arial" pitchFamily="34" charset="-122"/>
                <a:cs typeface="Arial" pitchFamily="34" charset="-120"/>
              </a:rPr>
              <a:t>Tesla</a:t>
            </a:r>
          </a:p>
          <a:p>
            <a:pPr marL="0" indent="0">
              <a:buNone/>
            </a:pPr>
            <a:r>
              <a:rPr lang="en-US" sz="1100">
                <a:solidFill>
                  <a:srgbClr val="444444"/>
                </a:solidFill>
                <a:latin typeface="Gotham Book" panose="02000604040000020004" pitchFamily="2" charset="0"/>
                <a:ea typeface="Arial" pitchFamily="34" charset="-122"/>
                <a:cs typeface="Arial" pitchFamily="34" charset="-120"/>
              </a:rPr>
              <a:t>GM (Ultium Platform)</a:t>
            </a:r>
          </a:p>
          <a:p>
            <a:pPr marL="0" indent="0">
              <a:buNone/>
            </a:pPr>
            <a:r>
              <a:rPr lang="en-US" sz="1100">
                <a:solidFill>
                  <a:srgbClr val="444444"/>
                </a:solidFill>
                <a:latin typeface="Gotham Book" panose="02000604040000020004" pitchFamily="2" charset="0"/>
                <a:ea typeface="Arial" pitchFamily="34" charset="-122"/>
                <a:cs typeface="Arial" pitchFamily="34" charset="-120"/>
              </a:rPr>
              <a:t>Ford (</a:t>
            </a:r>
            <a:r>
              <a:rPr lang="en-US" sz="1100" err="1">
                <a:solidFill>
                  <a:srgbClr val="444444"/>
                </a:solidFill>
                <a:latin typeface="Gotham Book" panose="02000604040000020004" pitchFamily="2" charset="0"/>
                <a:ea typeface="Arial" pitchFamily="34" charset="-122"/>
                <a:cs typeface="Arial" pitchFamily="34" charset="-120"/>
              </a:rPr>
              <a:t>BlueOval</a:t>
            </a:r>
            <a:r>
              <a:rPr lang="en-US" sz="1100">
                <a:solidFill>
                  <a:srgbClr val="444444"/>
                </a:solidFill>
                <a:latin typeface="Gotham Book" panose="02000604040000020004" pitchFamily="2" charset="0"/>
                <a:ea typeface="Arial" pitchFamily="34" charset="-122"/>
                <a:cs typeface="Arial" pitchFamily="34" charset="-120"/>
              </a:rPr>
              <a:t>)</a:t>
            </a:r>
          </a:p>
          <a:p>
            <a:pPr marL="0" indent="0">
              <a:buNone/>
            </a:pPr>
            <a:r>
              <a:rPr lang="en-US" sz="1100">
                <a:solidFill>
                  <a:srgbClr val="444444"/>
                </a:solidFill>
                <a:latin typeface="Gotham Book" panose="02000604040000020004" pitchFamily="2" charset="0"/>
                <a:ea typeface="Arial" pitchFamily="34" charset="-122"/>
                <a:cs typeface="Arial" pitchFamily="34" charset="-120"/>
              </a:rPr>
              <a:t>Rivian</a:t>
            </a:r>
          </a:p>
          <a:p>
            <a:pPr marL="0" indent="0">
              <a:buNone/>
            </a:pPr>
            <a:r>
              <a:rPr lang="en-US" sz="1100">
                <a:solidFill>
                  <a:srgbClr val="444444"/>
                </a:solidFill>
                <a:latin typeface="Gotham Book" panose="02000604040000020004" pitchFamily="2" charset="0"/>
                <a:ea typeface="Arial" pitchFamily="34" charset="-122"/>
                <a:cs typeface="Arial" pitchFamily="34" charset="-120"/>
              </a:rPr>
              <a:t>Lucid Motors</a:t>
            </a:r>
          </a:p>
          <a:p>
            <a:pPr marL="0" indent="0">
              <a:buNone/>
            </a:pPr>
            <a:r>
              <a:rPr lang="en-US" sz="1100">
                <a:solidFill>
                  <a:srgbClr val="444444"/>
                </a:solidFill>
                <a:latin typeface="Gotham Book" panose="02000604040000020004" pitchFamily="2" charset="0"/>
                <a:ea typeface="Arial" pitchFamily="34" charset="-122"/>
                <a:cs typeface="Arial" pitchFamily="34" charset="-120"/>
              </a:rPr>
              <a:t>BMW Group</a:t>
            </a:r>
          </a:p>
          <a:p>
            <a:pPr marL="0" indent="0">
              <a:buNone/>
            </a:pPr>
            <a:r>
              <a:rPr lang="en-US" sz="1100">
                <a:solidFill>
                  <a:srgbClr val="444444"/>
                </a:solidFill>
                <a:latin typeface="Gotham Book" panose="02000604040000020004" pitchFamily="2" charset="0"/>
                <a:ea typeface="Arial" pitchFamily="34" charset="-122"/>
                <a:cs typeface="Arial" pitchFamily="34" charset="-120"/>
              </a:rPr>
              <a:t>Volkswagen Group</a:t>
            </a:r>
          </a:p>
          <a:p>
            <a:r>
              <a:rPr lang="en-US" sz="1100">
                <a:solidFill>
                  <a:srgbClr val="444444"/>
                </a:solidFill>
                <a:latin typeface="Gotham Book" panose="02000604040000020004" pitchFamily="2" charset="0"/>
                <a:ea typeface="Arial" pitchFamily="34" charset="-122"/>
                <a:cs typeface="Arial" pitchFamily="34" charset="-120"/>
              </a:rPr>
              <a:t>Hyundai/Kia</a:t>
            </a:r>
          </a:p>
          <a:p>
            <a:r>
              <a:rPr lang="en-US" sz="1100">
                <a:solidFill>
                  <a:srgbClr val="444444"/>
                </a:solidFill>
                <a:latin typeface="Gotham Book" panose="02000604040000020004" pitchFamily="2" charset="0"/>
                <a:ea typeface="Arial" pitchFamily="34" charset="-122"/>
                <a:cs typeface="Arial" pitchFamily="34" charset="-120"/>
              </a:rPr>
              <a:t>Stellantis</a:t>
            </a:r>
          </a:p>
          <a:p>
            <a:pPr marL="0" indent="0">
              <a:buNone/>
            </a:pPr>
            <a:endParaRPr lang="en-US" sz="1100">
              <a:solidFill>
                <a:srgbClr val="444444"/>
              </a:solidFill>
              <a:latin typeface="Gotham Book" panose="02000604040000020004" pitchFamily="2" charset="0"/>
              <a:ea typeface="Arial" pitchFamily="34" charset="-122"/>
              <a:cs typeface="Arial" pitchFamily="34" charset="-120"/>
            </a:endParaRPr>
          </a:p>
        </p:txBody>
      </p:sp>
      <p:sp>
        <p:nvSpPr>
          <p:cNvPr id="11" name="Shape 6">
            <a:extLst>
              <a:ext uri="{FF2B5EF4-FFF2-40B4-BE49-F238E27FC236}">
                <a16:creationId xmlns:a16="http://schemas.microsoft.com/office/drawing/2014/main" id="{AA581D77-AA14-62C8-A359-4EFBAB01AD5F}"/>
              </a:ext>
            </a:extLst>
          </p:cNvPr>
          <p:cNvSpPr/>
          <p:nvPr/>
        </p:nvSpPr>
        <p:spPr>
          <a:xfrm>
            <a:off x="829733" y="3996547"/>
            <a:ext cx="3187032" cy="2022078"/>
          </a:xfrm>
          <a:prstGeom prst="roundRect">
            <a:avLst>
              <a:gd name="adj" fmla="val 2252"/>
            </a:avLst>
          </a:prstGeom>
          <a:solidFill>
            <a:srgbClr val="F5F5F5"/>
          </a:solidFill>
          <a:ln/>
          <a:effectLst>
            <a:outerShdw blurRad="50800" dist="12700" dir="2700000" algn="bl" rotWithShape="0">
              <a:srgbClr val="000000">
                <a:alpha val="8000"/>
              </a:srgbClr>
            </a:outerShdw>
          </a:effectLst>
        </p:spPr>
        <p:txBody>
          <a:bodyPr/>
          <a:lstStyle/>
          <a:p>
            <a:endParaRPr lang="en-US"/>
          </a:p>
        </p:txBody>
      </p:sp>
      <p:sp>
        <p:nvSpPr>
          <p:cNvPr id="12" name="Shape 7">
            <a:extLst>
              <a:ext uri="{FF2B5EF4-FFF2-40B4-BE49-F238E27FC236}">
                <a16:creationId xmlns:a16="http://schemas.microsoft.com/office/drawing/2014/main" id="{E148EAD7-CA35-2547-1AE2-B137FC91D9E4}"/>
              </a:ext>
            </a:extLst>
          </p:cNvPr>
          <p:cNvSpPr/>
          <p:nvPr/>
        </p:nvSpPr>
        <p:spPr>
          <a:xfrm>
            <a:off x="829733" y="3996546"/>
            <a:ext cx="3187032" cy="362968"/>
          </a:xfrm>
          <a:prstGeom prst="rect">
            <a:avLst/>
          </a:prstGeom>
          <a:solidFill>
            <a:schemeClr val="accent1"/>
          </a:solidFill>
          <a:ln w="12700">
            <a:solidFill>
              <a:srgbClr val="0070B8"/>
            </a:solidFill>
            <a:prstDash val="solid"/>
          </a:ln>
        </p:spPr>
        <p:txBody>
          <a:bodyPr/>
          <a:lstStyle/>
          <a:p>
            <a:endParaRPr lang="en-US"/>
          </a:p>
        </p:txBody>
      </p:sp>
      <p:sp>
        <p:nvSpPr>
          <p:cNvPr id="13" name="Text 8">
            <a:extLst>
              <a:ext uri="{FF2B5EF4-FFF2-40B4-BE49-F238E27FC236}">
                <a16:creationId xmlns:a16="http://schemas.microsoft.com/office/drawing/2014/main" id="{CC5CE0B0-B6E9-E397-2B8C-1DC0A5A7F813}"/>
              </a:ext>
            </a:extLst>
          </p:cNvPr>
          <p:cNvSpPr/>
          <p:nvPr/>
        </p:nvSpPr>
        <p:spPr>
          <a:xfrm>
            <a:off x="914721" y="3996546"/>
            <a:ext cx="3027680" cy="362968"/>
          </a:xfrm>
          <a:prstGeom prst="rect">
            <a:avLst/>
          </a:prstGeom>
          <a:noFill/>
          <a:ln/>
        </p:spPr>
        <p:txBody>
          <a:bodyPr wrap="square" lIns="0" tIns="0" rIns="0" bIns="0" rtlCol="0" anchor="ctr"/>
          <a:lstStyle/>
          <a:p>
            <a:pPr marL="0" indent="0">
              <a:buNone/>
            </a:pPr>
            <a:r>
              <a:rPr lang="en-US" sz="1200">
                <a:solidFill>
                  <a:srgbClr val="FFFFFF"/>
                </a:solidFill>
                <a:latin typeface="Gotham Medium" panose="02000604030000020004" pitchFamily="2" charset="0"/>
                <a:ea typeface="Arial" pitchFamily="34" charset="-122"/>
                <a:cs typeface="Arial" pitchFamily="34" charset="-120"/>
              </a:rPr>
              <a:t>Charging Infrastructure</a:t>
            </a:r>
            <a:endParaRPr lang="en-US" sz="1200">
              <a:latin typeface="Gotham Medium" panose="02000604030000020004" pitchFamily="2" charset="0"/>
            </a:endParaRPr>
          </a:p>
        </p:txBody>
      </p:sp>
      <p:sp>
        <p:nvSpPr>
          <p:cNvPr id="14" name="Text 9">
            <a:extLst>
              <a:ext uri="{FF2B5EF4-FFF2-40B4-BE49-F238E27FC236}">
                <a16:creationId xmlns:a16="http://schemas.microsoft.com/office/drawing/2014/main" id="{4D59E797-08AC-70E8-15E3-617C966CE86E}"/>
              </a:ext>
            </a:extLst>
          </p:cNvPr>
          <p:cNvSpPr/>
          <p:nvPr/>
        </p:nvSpPr>
        <p:spPr>
          <a:xfrm>
            <a:off x="999708" y="4393542"/>
            <a:ext cx="1630245" cy="1066481"/>
          </a:xfrm>
          <a:prstGeom prst="rect">
            <a:avLst/>
          </a:prstGeom>
          <a:noFill/>
          <a:ln/>
        </p:spPr>
        <p:txBody>
          <a:bodyPr wrap="square" lIns="0" tIns="0" rIns="0" bIns="0" rtlCol="0" anchor="ctr"/>
          <a:lstStyle/>
          <a:p>
            <a:pPr marL="0" indent="0">
              <a:buNone/>
            </a:pPr>
            <a:r>
              <a:rPr lang="en-US" sz="1100">
                <a:solidFill>
                  <a:srgbClr val="444444"/>
                </a:solidFill>
                <a:latin typeface="Gotham Book" panose="02000604040000020004" pitchFamily="2" charset="0"/>
                <a:ea typeface="Arial" pitchFamily="34" charset="-122"/>
                <a:cs typeface="Arial" pitchFamily="34" charset="-120"/>
              </a:rPr>
              <a:t>ChargePoint</a:t>
            </a:r>
          </a:p>
          <a:p>
            <a:pPr marL="0" indent="0">
              <a:buNone/>
            </a:pPr>
            <a:r>
              <a:rPr lang="en-US" sz="1100">
                <a:solidFill>
                  <a:srgbClr val="444444"/>
                </a:solidFill>
                <a:latin typeface="Gotham Book" panose="02000604040000020004" pitchFamily="2" charset="0"/>
                <a:ea typeface="Arial" pitchFamily="34" charset="-122"/>
                <a:cs typeface="Arial" pitchFamily="34" charset="-120"/>
              </a:rPr>
              <a:t>ABB E-Mobility</a:t>
            </a:r>
          </a:p>
          <a:p>
            <a:pPr marL="0" indent="0">
              <a:buNone/>
            </a:pPr>
            <a:r>
              <a:rPr lang="en-US" sz="1100">
                <a:solidFill>
                  <a:srgbClr val="444444"/>
                </a:solidFill>
                <a:latin typeface="Gotham Book" panose="02000604040000020004" pitchFamily="2" charset="0"/>
                <a:ea typeface="Arial" pitchFamily="34" charset="-122"/>
                <a:cs typeface="Arial" pitchFamily="34" charset="-120"/>
              </a:rPr>
              <a:t>Siemens </a:t>
            </a:r>
            <a:r>
              <a:rPr lang="en-US" sz="1100" err="1">
                <a:solidFill>
                  <a:srgbClr val="444444"/>
                </a:solidFill>
                <a:latin typeface="Gotham Book" panose="02000604040000020004" pitchFamily="2" charset="0"/>
                <a:ea typeface="Arial" pitchFamily="34" charset="-122"/>
                <a:cs typeface="Arial" pitchFamily="34" charset="-120"/>
              </a:rPr>
              <a:t>eMobility</a:t>
            </a:r>
            <a:r>
              <a:rPr lang="en-US" sz="1100">
                <a:solidFill>
                  <a:srgbClr val="444444"/>
                </a:solidFill>
                <a:latin typeface="Gotham Book" panose="02000604040000020004" pitchFamily="2" charset="0"/>
                <a:ea typeface="Arial" pitchFamily="34" charset="-122"/>
                <a:cs typeface="Arial" pitchFamily="34" charset="-120"/>
              </a:rPr>
              <a:t> Eaton (EV charging)  Schneider Electric</a:t>
            </a:r>
            <a:endParaRPr lang="en-US" sz="1100">
              <a:latin typeface="Gotham Book" panose="02000604040000020004" pitchFamily="2" charset="0"/>
            </a:endParaRPr>
          </a:p>
        </p:txBody>
      </p:sp>
      <p:sp>
        <p:nvSpPr>
          <p:cNvPr id="15" name="Shape 10">
            <a:extLst>
              <a:ext uri="{FF2B5EF4-FFF2-40B4-BE49-F238E27FC236}">
                <a16:creationId xmlns:a16="http://schemas.microsoft.com/office/drawing/2014/main" id="{FA4749A0-1316-C676-B0F1-9B3075114A4E}"/>
              </a:ext>
            </a:extLst>
          </p:cNvPr>
          <p:cNvSpPr/>
          <p:nvPr/>
        </p:nvSpPr>
        <p:spPr>
          <a:xfrm>
            <a:off x="4282351" y="1092807"/>
            <a:ext cx="3187032" cy="2203560"/>
          </a:xfrm>
          <a:prstGeom prst="roundRect">
            <a:avLst>
              <a:gd name="adj" fmla="val 2252"/>
            </a:avLst>
          </a:prstGeom>
          <a:solidFill>
            <a:srgbClr val="F5F5F5"/>
          </a:solidFill>
          <a:ln/>
          <a:effectLst>
            <a:outerShdw blurRad="50800" dist="12700" dir="2700000" algn="bl" rotWithShape="0">
              <a:srgbClr val="000000">
                <a:alpha val="8000"/>
              </a:srgbClr>
            </a:outerShdw>
          </a:effectLst>
        </p:spPr>
        <p:txBody>
          <a:bodyPr/>
          <a:lstStyle/>
          <a:p>
            <a:endParaRPr lang="en-US"/>
          </a:p>
        </p:txBody>
      </p:sp>
      <p:sp>
        <p:nvSpPr>
          <p:cNvPr id="16" name="Shape 11">
            <a:extLst>
              <a:ext uri="{FF2B5EF4-FFF2-40B4-BE49-F238E27FC236}">
                <a16:creationId xmlns:a16="http://schemas.microsoft.com/office/drawing/2014/main" id="{B02550EC-8649-1CAD-5DA5-98EA7AB22F57}"/>
              </a:ext>
            </a:extLst>
          </p:cNvPr>
          <p:cNvSpPr/>
          <p:nvPr/>
        </p:nvSpPr>
        <p:spPr>
          <a:xfrm>
            <a:off x="4282351" y="1092806"/>
            <a:ext cx="3187032" cy="362968"/>
          </a:xfrm>
          <a:prstGeom prst="rect">
            <a:avLst/>
          </a:prstGeom>
          <a:solidFill>
            <a:schemeClr val="accent1"/>
          </a:solidFill>
          <a:ln w="12700">
            <a:solidFill>
              <a:srgbClr val="444444"/>
            </a:solidFill>
            <a:prstDash val="solid"/>
          </a:ln>
        </p:spPr>
        <p:txBody>
          <a:bodyPr/>
          <a:lstStyle/>
          <a:p>
            <a:endParaRPr lang="en-US">
              <a:solidFill>
                <a:schemeClr val="accent1"/>
              </a:solidFill>
            </a:endParaRPr>
          </a:p>
        </p:txBody>
      </p:sp>
      <p:sp>
        <p:nvSpPr>
          <p:cNvPr id="17" name="Text 12">
            <a:extLst>
              <a:ext uri="{FF2B5EF4-FFF2-40B4-BE49-F238E27FC236}">
                <a16:creationId xmlns:a16="http://schemas.microsoft.com/office/drawing/2014/main" id="{970711C7-906F-2E31-38D5-84E1233F9879}"/>
              </a:ext>
            </a:extLst>
          </p:cNvPr>
          <p:cNvSpPr/>
          <p:nvPr/>
        </p:nvSpPr>
        <p:spPr>
          <a:xfrm>
            <a:off x="4367338" y="1092806"/>
            <a:ext cx="3027680" cy="362968"/>
          </a:xfrm>
          <a:prstGeom prst="rect">
            <a:avLst/>
          </a:prstGeom>
          <a:noFill/>
          <a:ln/>
        </p:spPr>
        <p:txBody>
          <a:bodyPr wrap="square" lIns="0" tIns="0" rIns="0" bIns="0" rtlCol="0" anchor="ctr"/>
          <a:lstStyle/>
          <a:p>
            <a:pPr marL="0" indent="0">
              <a:buNone/>
            </a:pPr>
            <a:r>
              <a:rPr lang="en-US" sz="1200">
                <a:solidFill>
                  <a:srgbClr val="FFFFFF"/>
                </a:solidFill>
                <a:latin typeface="Gotham Medium" panose="02000604030000020004" pitchFamily="2" charset="0"/>
                <a:ea typeface="Arial" pitchFamily="34" charset="-122"/>
                <a:cs typeface="Arial" pitchFamily="34" charset="-120"/>
              </a:rPr>
              <a:t>Industrial &amp; Commercial</a:t>
            </a:r>
            <a:endParaRPr lang="en-US" sz="1200">
              <a:latin typeface="Gotham Medium" panose="02000604030000020004" pitchFamily="2" charset="0"/>
            </a:endParaRPr>
          </a:p>
        </p:txBody>
      </p:sp>
      <p:sp>
        <p:nvSpPr>
          <p:cNvPr id="18" name="Text 13">
            <a:extLst>
              <a:ext uri="{FF2B5EF4-FFF2-40B4-BE49-F238E27FC236}">
                <a16:creationId xmlns:a16="http://schemas.microsoft.com/office/drawing/2014/main" id="{A84DE839-5474-4017-25B7-2837211A0D2E}"/>
              </a:ext>
            </a:extLst>
          </p:cNvPr>
          <p:cNvSpPr/>
          <p:nvPr/>
        </p:nvSpPr>
        <p:spPr>
          <a:xfrm>
            <a:off x="4455258" y="1489803"/>
            <a:ext cx="1497131" cy="1077552"/>
          </a:xfrm>
          <a:prstGeom prst="rect">
            <a:avLst/>
          </a:prstGeom>
          <a:noFill/>
          <a:ln/>
        </p:spPr>
        <p:txBody>
          <a:bodyPr wrap="square" lIns="0" tIns="0" rIns="0" bIns="0" rtlCol="0" anchor="ctr"/>
          <a:lstStyle/>
          <a:p>
            <a:pPr marL="0" indent="0">
              <a:buNone/>
            </a:pPr>
            <a:r>
              <a:rPr lang="en-US" sz="1100">
                <a:solidFill>
                  <a:srgbClr val="444444"/>
                </a:solidFill>
                <a:latin typeface="Gotham Book" panose="02000604040000020004" pitchFamily="2" charset="0"/>
                <a:ea typeface="Arial" pitchFamily="34" charset="-122"/>
                <a:cs typeface="Arial" pitchFamily="34" charset="-120"/>
              </a:rPr>
              <a:t>ABB</a:t>
            </a:r>
          </a:p>
          <a:p>
            <a:pPr marL="0" indent="0">
              <a:buNone/>
            </a:pPr>
            <a:r>
              <a:rPr lang="en-US" sz="1100">
                <a:solidFill>
                  <a:srgbClr val="444444"/>
                </a:solidFill>
                <a:latin typeface="Gotham Book" panose="02000604040000020004" pitchFamily="2" charset="0"/>
                <a:ea typeface="Arial" pitchFamily="34" charset="-122"/>
                <a:cs typeface="Arial" pitchFamily="34" charset="-120"/>
              </a:rPr>
              <a:t>Siemens</a:t>
            </a:r>
          </a:p>
          <a:p>
            <a:pPr marL="0" indent="0">
              <a:buNone/>
            </a:pPr>
            <a:r>
              <a:rPr lang="en-US" sz="1100">
                <a:solidFill>
                  <a:srgbClr val="444444"/>
                </a:solidFill>
                <a:latin typeface="Gotham Book" panose="02000604040000020004" pitchFamily="2" charset="0"/>
                <a:ea typeface="Arial" pitchFamily="34" charset="-122"/>
                <a:cs typeface="Arial" pitchFamily="34" charset="-120"/>
              </a:rPr>
              <a:t>Eaton</a:t>
            </a:r>
          </a:p>
          <a:p>
            <a:pPr marL="0" indent="0">
              <a:buNone/>
            </a:pPr>
            <a:r>
              <a:rPr lang="en-US" sz="1100">
                <a:solidFill>
                  <a:srgbClr val="444444"/>
                </a:solidFill>
                <a:latin typeface="Gotham Book" panose="02000604040000020004" pitchFamily="2" charset="0"/>
                <a:ea typeface="Arial" pitchFamily="34" charset="-122"/>
                <a:cs typeface="Arial" pitchFamily="34" charset="-120"/>
              </a:rPr>
              <a:t>Rockwell Automation  Emerson Electric</a:t>
            </a:r>
          </a:p>
        </p:txBody>
      </p:sp>
      <p:sp>
        <p:nvSpPr>
          <p:cNvPr id="22" name="Shape 14">
            <a:extLst>
              <a:ext uri="{FF2B5EF4-FFF2-40B4-BE49-F238E27FC236}">
                <a16:creationId xmlns:a16="http://schemas.microsoft.com/office/drawing/2014/main" id="{790A4E03-0C70-FAF1-2D42-BF9BF4605A31}"/>
              </a:ext>
            </a:extLst>
          </p:cNvPr>
          <p:cNvSpPr/>
          <p:nvPr/>
        </p:nvSpPr>
        <p:spPr>
          <a:xfrm>
            <a:off x="4282350" y="3996544"/>
            <a:ext cx="3187032" cy="2022079"/>
          </a:xfrm>
          <a:prstGeom prst="roundRect">
            <a:avLst>
              <a:gd name="adj" fmla="val 2252"/>
            </a:avLst>
          </a:prstGeom>
          <a:solidFill>
            <a:srgbClr val="F5F5F5"/>
          </a:solidFill>
          <a:ln/>
          <a:effectLst>
            <a:outerShdw blurRad="50800" dist="12700" dir="2700000" algn="bl" rotWithShape="0">
              <a:srgbClr val="000000">
                <a:alpha val="8000"/>
              </a:srgbClr>
            </a:outerShdw>
          </a:effectLst>
        </p:spPr>
        <p:txBody>
          <a:bodyPr/>
          <a:lstStyle/>
          <a:p>
            <a:endParaRPr lang="en-US"/>
          </a:p>
        </p:txBody>
      </p:sp>
      <p:sp>
        <p:nvSpPr>
          <p:cNvPr id="24" name="Shape 15">
            <a:extLst>
              <a:ext uri="{FF2B5EF4-FFF2-40B4-BE49-F238E27FC236}">
                <a16:creationId xmlns:a16="http://schemas.microsoft.com/office/drawing/2014/main" id="{DD73D688-A635-BCA3-3530-38A41FE7ED4E}"/>
              </a:ext>
            </a:extLst>
          </p:cNvPr>
          <p:cNvSpPr/>
          <p:nvPr/>
        </p:nvSpPr>
        <p:spPr>
          <a:xfrm>
            <a:off x="4282351" y="3996546"/>
            <a:ext cx="3187032" cy="362968"/>
          </a:xfrm>
          <a:prstGeom prst="rect">
            <a:avLst/>
          </a:prstGeom>
          <a:solidFill>
            <a:schemeClr val="accent1"/>
          </a:solidFill>
          <a:ln w="12700">
            <a:solidFill>
              <a:srgbClr val="003A61"/>
            </a:solidFill>
            <a:prstDash val="solid"/>
          </a:ln>
        </p:spPr>
        <p:txBody>
          <a:bodyPr/>
          <a:lstStyle/>
          <a:p>
            <a:endParaRPr lang="en-US"/>
          </a:p>
        </p:txBody>
      </p:sp>
      <p:sp>
        <p:nvSpPr>
          <p:cNvPr id="25" name="Text 16">
            <a:extLst>
              <a:ext uri="{FF2B5EF4-FFF2-40B4-BE49-F238E27FC236}">
                <a16:creationId xmlns:a16="http://schemas.microsoft.com/office/drawing/2014/main" id="{DC6E9059-8F69-68BF-0C19-3523DA0153BD}"/>
              </a:ext>
            </a:extLst>
          </p:cNvPr>
          <p:cNvSpPr/>
          <p:nvPr/>
        </p:nvSpPr>
        <p:spPr>
          <a:xfrm>
            <a:off x="4367338" y="3996546"/>
            <a:ext cx="3027680" cy="362968"/>
          </a:xfrm>
          <a:prstGeom prst="rect">
            <a:avLst/>
          </a:prstGeom>
          <a:noFill/>
          <a:ln/>
        </p:spPr>
        <p:txBody>
          <a:bodyPr wrap="square" lIns="0" tIns="0" rIns="0" bIns="0" rtlCol="0" anchor="ctr"/>
          <a:lstStyle/>
          <a:p>
            <a:pPr marL="0" indent="0">
              <a:buNone/>
            </a:pPr>
            <a:r>
              <a:rPr lang="en-US" sz="1200">
                <a:solidFill>
                  <a:srgbClr val="FFFFFF"/>
                </a:solidFill>
                <a:latin typeface="Gotham Medium" panose="02000604030000020004" pitchFamily="2" charset="0"/>
                <a:ea typeface="Arial" pitchFamily="34" charset="-122"/>
                <a:cs typeface="Arial" pitchFamily="34" charset="-120"/>
              </a:rPr>
              <a:t>Datacom / Telecom OEMs</a:t>
            </a:r>
            <a:endParaRPr lang="en-US" sz="1200">
              <a:latin typeface="Gotham Medium" panose="02000604030000020004" pitchFamily="2" charset="0"/>
            </a:endParaRPr>
          </a:p>
        </p:txBody>
      </p:sp>
      <p:sp>
        <p:nvSpPr>
          <p:cNvPr id="26" name="Text 17">
            <a:extLst>
              <a:ext uri="{FF2B5EF4-FFF2-40B4-BE49-F238E27FC236}">
                <a16:creationId xmlns:a16="http://schemas.microsoft.com/office/drawing/2014/main" id="{4F5410D1-9B8A-581F-63A5-0CC7FB7376A6}"/>
              </a:ext>
            </a:extLst>
          </p:cNvPr>
          <p:cNvSpPr/>
          <p:nvPr/>
        </p:nvSpPr>
        <p:spPr>
          <a:xfrm>
            <a:off x="4532554" y="4463880"/>
            <a:ext cx="1401521" cy="1066481"/>
          </a:xfrm>
          <a:prstGeom prst="rect">
            <a:avLst/>
          </a:prstGeom>
          <a:noFill/>
          <a:ln/>
        </p:spPr>
        <p:txBody>
          <a:bodyPr wrap="square" lIns="0" tIns="0" rIns="0" bIns="0" rtlCol="0" anchor="ctr"/>
          <a:lstStyle/>
          <a:p>
            <a:pPr marL="0" indent="0">
              <a:buNone/>
            </a:pPr>
            <a:r>
              <a:rPr lang="en-US" sz="1100">
                <a:solidFill>
                  <a:srgbClr val="444444"/>
                </a:solidFill>
                <a:latin typeface="Gotham Book" panose="02000604040000020004" pitchFamily="2" charset="0"/>
                <a:ea typeface="Arial" pitchFamily="34" charset="-122"/>
                <a:cs typeface="Arial" pitchFamily="34" charset="-120"/>
              </a:rPr>
              <a:t>Cisco</a:t>
            </a:r>
          </a:p>
          <a:p>
            <a:pPr marL="0" indent="0">
              <a:buNone/>
            </a:pPr>
            <a:r>
              <a:rPr lang="en-US" sz="1100">
                <a:solidFill>
                  <a:srgbClr val="444444"/>
                </a:solidFill>
                <a:latin typeface="Gotham Book" panose="02000604040000020004" pitchFamily="2" charset="0"/>
                <a:ea typeface="Arial" pitchFamily="34" charset="-122"/>
                <a:cs typeface="Arial" pitchFamily="34" charset="-120"/>
              </a:rPr>
              <a:t>Dell Technologies  HPE</a:t>
            </a:r>
          </a:p>
          <a:p>
            <a:pPr marL="0" indent="0">
              <a:buNone/>
            </a:pPr>
            <a:r>
              <a:rPr lang="en-US" sz="1100">
                <a:solidFill>
                  <a:srgbClr val="444444"/>
                </a:solidFill>
                <a:latin typeface="Gotham Book" panose="02000604040000020004" pitchFamily="2" charset="0"/>
                <a:ea typeface="Arial" pitchFamily="34" charset="-122"/>
                <a:cs typeface="Arial" pitchFamily="34" charset="-120"/>
              </a:rPr>
              <a:t>Juniper Networks Aruba (HPE)</a:t>
            </a:r>
          </a:p>
          <a:p>
            <a:pPr marL="0" indent="0">
              <a:buNone/>
            </a:pPr>
            <a:r>
              <a:rPr lang="en-US" sz="1100">
                <a:solidFill>
                  <a:srgbClr val="444444"/>
                </a:solidFill>
                <a:latin typeface="Gotham Book" panose="02000604040000020004" pitchFamily="2" charset="0"/>
                <a:ea typeface="Arial" pitchFamily="34" charset="-122"/>
                <a:cs typeface="Arial" pitchFamily="34" charset="-120"/>
              </a:rPr>
              <a:t>Super Micro</a:t>
            </a:r>
          </a:p>
        </p:txBody>
      </p:sp>
      <p:sp>
        <p:nvSpPr>
          <p:cNvPr id="27" name="Shape 18">
            <a:extLst>
              <a:ext uri="{FF2B5EF4-FFF2-40B4-BE49-F238E27FC236}">
                <a16:creationId xmlns:a16="http://schemas.microsoft.com/office/drawing/2014/main" id="{929FE3A3-9434-6841-96F5-72D95E54FE16}"/>
              </a:ext>
            </a:extLst>
          </p:cNvPr>
          <p:cNvSpPr/>
          <p:nvPr/>
        </p:nvSpPr>
        <p:spPr>
          <a:xfrm>
            <a:off x="7734968" y="1092807"/>
            <a:ext cx="3187032" cy="2203560"/>
          </a:xfrm>
          <a:prstGeom prst="roundRect">
            <a:avLst>
              <a:gd name="adj" fmla="val 2252"/>
            </a:avLst>
          </a:prstGeom>
          <a:solidFill>
            <a:srgbClr val="F5F5F5"/>
          </a:solidFill>
          <a:ln/>
          <a:effectLst>
            <a:outerShdw blurRad="50800" dist="12700" dir="2700000" algn="bl" rotWithShape="0">
              <a:srgbClr val="000000">
                <a:alpha val="8000"/>
              </a:srgbClr>
            </a:outerShdw>
          </a:effectLst>
        </p:spPr>
        <p:txBody>
          <a:bodyPr/>
          <a:lstStyle/>
          <a:p>
            <a:endParaRPr lang="en-US"/>
          </a:p>
        </p:txBody>
      </p:sp>
      <p:sp>
        <p:nvSpPr>
          <p:cNvPr id="28" name="Shape 19">
            <a:extLst>
              <a:ext uri="{FF2B5EF4-FFF2-40B4-BE49-F238E27FC236}">
                <a16:creationId xmlns:a16="http://schemas.microsoft.com/office/drawing/2014/main" id="{B0CE7723-86C2-2713-69B9-E4D1C860B691}"/>
              </a:ext>
            </a:extLst>
          </p:cNvPr>
          <p:cNvSpPr/>
          <p:nvPr/>
        </p:nvSpPr>
        <p:spPr>
          <a:xfrm>
            <a:off x="7734968" y="1092806"/>
            <a:ext cx="3187032" cy="362968"/>
          </a:xfrm>
          <a:prstGeom prst="rect">
            <a:avLst/>
          </a:prstGeom>
          <a:solidFill>
            <a:schemeClr val="accent1"/>
          </a:solidFill>
          <a:ln w="12700">
            <a:solidFill>
              <a:srgbClr val="059669"/>
            </a:solidFill>
            <a:prstDash val="solid"/>
          </a:ln>
        </p:spPr>
        <p:txBody>
          <a:bodyPr/>
          <a:lstStyle/>
          <a:p>
            <a:endParaRPr lang="en-US"/>
          </a:p>
        </p:txBody>
      </p:sp>
      <p:sp>
        <p:nvSpPr>
          <p:cNvPr id="29" name="Text 20">
            <a:extLst>
              <a:ext uri="{FF2B5EF4-FFF2-40B4-BE49-F238E27FC236}">
                <a16:creationId xmlns:a16="http://schemas.microsoft.com/office/drawing/2014/main" id="{314940D6-2D3C-E874-5195-79CEAEBE6C09}"/>
              </a:ext>
            </a:extLst>
          </p:cNvPr>
          <p:cNvSpPr/>
          <p:nvPr/>
        </p:nvSpPr>
        <p:spPr>
          <a:xfrm>
            <a:off x="7819956" y="1092806"/>
            <a:ext cx="3027680" cy="362968"/>
          </a:xfrm>
          <a:prstGeom prst="rect">
            <a:avLst/>
          </a:prstGeom>
          <a:noFill/>
          <a:ln/>
        </p:spPr>
        <p:txBody>
          <a:bodyPr wrap="square" lIns="0" tIns="0" rIns="0" bIns="0" rtlCol="0" anchor="ctr"/>
          <a:lstStyle/>
          <a:p>
            <a:pPr marL="0" indent="0">
              <a:buNone/>
            </a:pPr>
            <a:r>
              <a:rPr lang="en-US" sz="1200">
                <a:solidFill>
                  <a:srgbClr val="FFFFFF"/>
                </a:solidFill>
                <a:latin typeface="Gotham Medium" panose="02000604030000020004" pitchFamily="2" charset="0"/>
                <a:ea typeface="Arial" pitchFamily="34" charset="-122"/>
                <a:cs typeface="Arial" pitchFamily="34" charset="-120"/>
              </a:rPr>
              <a:t>Aerospace / Defense</a:t>
            </a:r>
            <a:endParaRPr lang="en-US" sz="1200">
              <a:latin typeface="Gotham Medium" panose="02000604030000020004" pitchFamily="2" charset="0"/>
            </a:endParaRPr>
          </a:p>
        </p:txBody>
      </p:sp>
      <p:sp>
        <p:nvSpPr>
          <p:cNvPr id="30" name="Text 21">
            <a:extLst>
              <a:ext uri="{FF2B5EF4-FFF2-40B4-BE49-F238E27FC236}">
                <a16:creationId xmlns:a16="http://schemas.microsoft.com/office/drawing/2014/main" id="{E3398933-2F45-0905-EDF9-0EBD9D5C39E8}"/>
              </a:ext>
            </a:extLst>
          </p:cNvPr>
          <p:cNvSpPr/>
          <p:nvPr/>
        </p:nvSpPr>
        <p:spPr>
          <a:xfrm>
            <a:off x="7925460" y="1489802"/>
            <a:ext cx="1403175" cy="1077553"/>
          </a:xfrm>
          <a:prstGeom prst="rect">
            <a:avLst/>
          </a:prstGeom>
          <a:noFill/>
          <a:ln/>
        </p:spPr>
        <p:txBody>
          <a:bodyPr wrap="square" lIns="0" tIns="0" rIns="0" bIns="0" rtlCol="0" anchor="ctr"/>
          <a:lstStyle/>
          <a:p>
            <a:pPr marL="0" indent="0">
              <a:buNone/>
            </a:pPr>
            <a:r>
              <a:rPr lang="en-US" sz="1100">
                <a:solidFill>
                  <a:srgbClr val="444444"/>
                </a:solidFill>
                <a:latin typeface="Gotham Book" panose="02000604040000020004" pitchFamily="2" charset="0"/>
                <a:ea typeface="Arial" pitchFamily="34" charset="-122"/>
                <a:cs typeface="Arial" pitchFamily="34" charset="-120"/>
              </a:rPr>
              <a:t>Raytheon (RTX) L3Harris</a:t>
            </a:r>
          </a:p>
          <a:p>
            <a:r>
              <a:rPr lang="en-US" sz="1100">
                <a:solidFill>
                  <a:srgbClr val="444444"/>
                </a:solidFill>
                <a:latin typeface="Gotham Book" panose="02000604040000020004" pitchFamily="2" charset="0"/>
                <a:ea typeface="Arial" pitchFamily="34" charset="-122"/>
                <a:cs typeface="Arial" pitchFamily="34" charset="-120"/>
              </a:rPr>
              <a:t>BAE Systems Northrop Grumman Lockheed Martin</a:t>
            </a:r>
            <a:endParaRPr lang="en-US" sz="1100">
              <a:latin typeface="Gotham Book" panose="02000604040000020004" pitchFamily="2" charset="0"/>
            </a:endParaRPr>
          </a:p>
        </p:txBody>
      </p:sp>
      <p:sp>
        <p:nvSpPr>
          <p:cNvPr id="31" name="Shape 22">
            <a:extLst>
              <a:ext uri="{FF2B5EF4-FFF2-40B4-BE49-F238E27FC236}">
                <a16:creationId xmlns:a16="http://schemas.microsoft.com/office/drawing/2014/main" id="{CC4E3F4F-F6AE-7F9F-6C52-1D10DC81ED1B}"/>
              </a:ext>
            </a:extLst>
          </p:cNvPr>
          <p:cNvSpPr/>
          <p:nvPr/>
        </p:nvSpPr>
        <p:spPr>
          <a:xfrm>
            <a:off x="7734968" y="3996546"/>
            <a:ext cx="3187032" cy="2022077"/>
          </a:xfrm>
          <a:prstGeom prst="roundRect">
            <a:avLst>
              <a:gd name="adj" fmla="val 2252"/>
            </a:avLst>
          </a:prstGeom>
          <a:solidFill>
            <a:srgbClr val="F5F5F5"/>
          </a:solidFill>
          <a:ln/>
          <a:effectLst>
            <a:outerShdw blurRad="50800" dist="12700" dir="2700000" algn="bl" rotWithShape="0">
              <a:srgbClr val="000000">
                <a:alpha val="8000"/>
              </a:srgbClr>
            </a:outerShdw>
          </a:effectLst>
        </p:spPr>
        <p:txBody>
          <a:bodyPr/>
          <a:lstStyle/>
          <a:p>
            <a:endParaRPr lang="en-US"/>
          </a:p>
        </p:txBody>
      </p:sp>
      <p:sp>
        <p:nvSpPr>
          <p:cNvPr id="32" name="Shape 23">
            <a:extLst>
              <a:ext uri="{FF2B5EF4-FFF2-40B4-BE49-F238E27FC236}">
                <a16:creationId xmlns:a16="http://schemas.microsoft.com/office/drawing/2014/main" id="{7ED85794-6688-BE43-AC79-3EAA975E23A6}"/>
              </a:ext>
            </a:extLst>
          </p:cNvPr>
          <p:cNvSpPr/>
          <p:nvPr/>
        </p:nvSpPr>
        <p:spPr>
          <a:xfrm>
            <a:off x="7734968" y="3996546"/>
            <a:ext cx="3187032" cy="362968"/>
          </a:xfrm>
          <a:prstGeom prst="rect">
            <a:avLst/>
          </a:prstGeom>
          <a:solidFill>
            <a:schemeClr val="accent1"/>
          </a:solidFill>
          <a:ln w="12700">
            <a:noFill/>
            <a:prstDash val="solid"/>
          </a:ln>
        </p:spPr>
        <p:txBody>
          <a:bodyPr/>
          <a:lstStyle/>
          <a:p>
            <a:endParaRPr lang="en-US"/>
          </a:p>
        </p:txBody>
      </p:sp>
      <p:sp>
        <p:nvSpPr>
          <p:cNvPr id="33" name="Text 24">
            <a:extLst>
              <a:ext uri="{FF2B5EF4-FFF2-40B4-BE49-F238E27FC236}">
                <a16:creationId xmlns:a16="http://schemas.microsoft.com/office/drawing/2014/main" id="{881CC0D9-8059-EB4C-96C5-C63965FC8DFA}"/>
              </a:ext>
            </a:extLst>
          </p:cNvPr>
          <p:cNvSpPr/>
          <p:nvPr/>
        </p:nvSpPr>
        <p:spPr>
          <a:xfrm>
            <a:off x="7819956" y="3996546"/>
            <a:ext cx="3027680" cy="362968"/>
          </a:xfrm>
          <a:prstGeom prst="rect">
            <a:avLst/>
          </a:prstGeom>
          <a:noFill/>
          <a:ln/>
        </p:spPr>
        <p:txBody>
          <a:bodyPr wrap="square" lIns="0" tIns="0" rIns="0" bIns="0" rtlCol="0" anchor="ctr"/>
          <a:lstStyle/>
          <a:p>
            <a:pPr marL="0" indent="0">
              <a:buNone/>
            </a:pPr>
            <a:r>
              <a:rPr lang="en-US" sz="1200">
                <a:solidFill>
                  <a:srgbClr val="FFFFFF"/>
                </a:solidFill>
                <a:latin typeface="Gotham Medium" panose="02000604030000020004" pitchFamily="2" charset="0"/>
                <a:ea typeface="Arial" pitchFamily="34" charset="-122"/>
                <a:cs typeface="Arial" pitchFamily="34" charset="-120"/>
              </a:rPr>
              <a:t>Contract Fabricators / ODMs</a:t>
            </a:r>
            <a:endParaRPr lang="en-US" sz="1200">
              <a:latin typeface="Gotham Medium" panose="02000604030000020004" pitchFamily="2" charset="0"/>
            </a:endParaRPr>
          </a:p>
        </p:txBody>
      </p:sp>
      <p:sp>
        <p:nvSpPr>
          <p:cNvPr id="34" name="Text 25">
            <a:extLst>
              <a:ext uri="{FF2B5EF4-FFF2-40B4-BE49-F238E27FC236}">
                <a16:creationId xmlns:a16="http://schemas.microsoft.com/office/drawing/2014/main" id="{72183EAC-69EF-46F7-BC1B-2F851DFDE8AA}"/>
              </a:ext>
            </a:extLst>
          </p:cNvPr>
          <p:cNvSpPr/>
          <p:nvPr/>
        </p:nvSpPr>
        <p:spPr>
          <a:xfrm>
            <a:off x="7925460" y="4393542"/>
            <a:ext cx="1668760" cy="1136819"/>
          </a:xfrm>
          <a:prstGeom prst="rect">
            <a:avLst/>
          </a:prstGeom>
          <a:noFill/>
          <a:ln/>
        </p:spPr>
        <p:txBody>
          <a:bodyPr wrap="square" lIns="0" tIns="0" rIns="0" bIns="0" rtlCol="0" anchor="ctr"/>
          <a:lstStyle/>
          <a:p>
            <a:pPr marL="0" indent="0">
              <a:buNone/>
            </a:pPr>
            <a:r>
              <a:rPr lang="en-US" sz="1100">
                <a:solidFill>
                  <a:srgbClr val="444444"/>
                </a:solidFill>
                <a:latin typeface="Gotham Book" panose="02000604040000020004" pitchFamily="2" charset="0"/>
                <a:ea typeface="Arial" pitchFamily="34" charset="-122"/>
                <a:cs typeface="Arial" pitchFamily="34" charset="-120"/>
              </a:rPr>
              <a:t>Foxconn / Hon Hai  Celestica</a:t>
            </a:r>
          </a:p>
          <a:p>
            <a:pPr marL="0" indent="0">
              <a:buNone/>
            </a:pPr>
            <a:r>
              <a:rPr lang="en-US" sz="1100">
                <a:solidFill>
                  <a:srgbClr val="444444"/>
                </a:solidFill>
                <a:latin typeface="Gotham Book" panose="02000604040000020004" pitchFamily="2" charset="0"/>
                <a:ea typeface="Arial" pitchFamily="34" charset="-122"/>
                <a:cs typeface="Arial" pitchFamily="34" charset="-120"/>
              </a:rPr>
              <a:t>Benchmark Electronics</a:t>
            </a:r>
          </a:p>
          <a:p>
            <a:r>
              <a:rPr lang="en-US" sz="1100">
                <a:solidFill>
                  <a:srgbClr val="444444"/>
                </a:solidFill>
                <a:latin typeface="Gotham Book" panose="02000604040000020004" pitchFamily="2" charset="0"/>
                <a:ea typeface="Arial" pitchFamily="34" charset="-122"/>
                <a:cs typeface="Arial" pitchFamily="34" charset="-120"/>
              </a:rPr>
              <a:t>Creation Technologies</a:t>
            </a:r>
          </a:p>
          <a:p>
            <a:r>
              <a:rPr lang="en-US" sz="1100">
                <a:solidFill>
                  <a:srgbClr val="444444"/>
                </a:solidFill>
                <a:latin typeface="Gotham Book" panose="02000604040000020004" pitchFamily="2" charset="0"/>
                <a:ea typeface="Arial" pitchFamily="34" charset="-122"/>
                <a:cs typeface="Arial" pitchFamily="34" charset="-120"/>
              </a:rPr>
              <a:t>TTM Technologies</a:t>
            </a:r>
          </a:p>
        </p:txBody>
      </p:sp>
      <p:sp>
        <p:nvSpPr>
          <p:cNvPr id="19" name="TextBox 18">
            <a:extLst>
              <a:ext uri="{FF2B5EF4-FFF2-40B4-BE49-F238E27FC236}">
                <a16:creationId xmlns:a16="http://schemas.microsoft.com/office/drawing/2014/main" id="{A711F4D1-B350-08FC-81B1-EFCEFF13B75D}"/>
              </a:ext>
            </a:extLst>
          </p:cNvPr>
          <p:cNvSpPr txBox="1"/>
          <p:nvPr/>
        </p:nvSpPr>
        <p:spPr>
          <a:xfrm>
            <a:off x="2544966" y="1590873"/>
            <a:ext cx="1429305" cy="1482474"/>
          </a:xfrm>
          <a:prstGeom prst="rect">
            <a:avLst/>
          </a:prstGeom>
        </p:spPr>
        <p:txBody>
          <a:bodyPr wrap="square" rtlCol="0">
            <a:noAutofit/>
          </a:bodyPr>
          <a:lstStyle/>
          <a:p>
            <a:r>
              <a:rPr lang="en-US" sz="1100">
                <a:solidFill>
                  <a:srgbClr val="444444"/>
                </a:solidFill>
                <a:latin typeface="Gotham Book" panose="02000604040000020004" pitchFamily="2" charset="0"/>
                <a:ea typeface="Arial" pitchFamily="34" charset="-122"/>
                <a:cs typeface="Arial" pitchFamily="34" charset="-120"/>
              </a:rPr>
              <a:t>BYD</a:t>
            </a:r>
          </a:p>
          <a:p>
            <a:r>
              <a:rPr lang="en-US" sz="1100">
                <a:solidFill>
                  <a:srgbClr val="444444"/>
                </a:solidFill>
                <a:latin typeface="Gotham Book" panose="02000604040000020004" pitchFamily="2" charset="0"/>
                <a:ea typeface="Arial" pitchFamily="34" charset="-122"/>
                <a:cs typeface="Arial" pitchFamily="34" charset="-120"/>
              </a:rPr>
              <a:t>NIO</a:t>
            </a:r>
          </a:p>
          <a:p>
            <a:r>
              <a:rPr lang="en-US" sz="1100">
                <a:solidFill>
                  <a:srgbClr val="444444"/>
                </a:solidFill>
                <a:latin typeface="Gotham Book" panose="02000604040000020004" pitchFamily="2" charset="0"/>
                <a:ea typeface="Arial" pitchFamily="34" charset="-122"/>
                <a:cs typeface="Arial" pitchFamily="34" charset="-120"/>
              </a:rPr>
              <a:t>Li Auto</a:t>
            </a:r>
          </a:p>
          <a:p>
            <a:r>
              <a:rPr lang="en-US" sz="1100">
                <a:solidFill>
                  <a:srgbClr val="444444"/>
                </a:solidFill>
                <a:latin typeface="Gotham Book" panose="02000604040000020004" pitchFamily="2" charset="0"/>
                <a:ea typeface="Arial" pitchFamily="34" charset="-122"/>
                <a:cs typeface="Arial" pitchFamily="34" charset="-120"/>
              </a:rPr>
              <a:t>CATL (battery systems)</a:t>
            </a:r>
          </a:p>
          <a:p>
            <a:r>
              <a:rPr lang="en-US" sz="1100">
                <a:solidFill>
                  <a:srgbClr val="444444"/>
                </a:solidFill>
                <a:latin typeface="Gotham Book" panose="02000604040000020004" pitchFamily="2" charset="0"/>
                <a:ea typeface="Arial" pitchFamily="34" charset="-122"/>
                <a:cs typeface="Arial" pitchFamily="34" charset="-120"/>
              </a:rPr>
              <a:t>Panasonic Energy  Samsung</a:t>
            </a:r>
          </a:p>
          <a:p>
            <a:r>
              <a:rPr lang="en-US" sz="1100">
                <a:solidFill>
                  <a:srgbClr val="444444"/>
                </a:solidFill>
                <a:latin typeface="Gotham Book" panose="02000604040000020004" pitchFamily="2" charset="0"/>
                <a:ea typeface="Arial" pitchFamily="34" charset="-122"/>
                <a:cs typeface="Arial" pitchFamily="34" charset="-120"/>
              </a:rPr>
              <a:t>SDI</a:t>
            </a:r>
            <a:endParaRPr lang="en-US" sz="1100">
              <a:latin typeface="Gotham Book" panose="02000604040000020004" pitchFamily="2" charset="0"/>
            </a:endParaRPr>
          </a:p>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
        <p:nvSpPr>
          <p:cNvPr id="20" name="Text 13">
            <a:extLst>
              <a:ext uri="{FF2B5EF4-FFF2-40B4-BE49-F238E27FC236}">
                <a16:creationId xmlns:a16="http://schemas.microsoft.com/office/drawing/2014/main" id="{1838A8B8-591C-94F8-926B-4868465CDFA8}"/>
              </a:ext>
            </a:extLst>
          </p:cNvPr>
          <p:cNvSpPr/>
          <p:nvPr/>
        </p:nvSpPr>
        <p:spPr>
          <a:xfrm>
            <a:off x="6095999" y="1489803"/>
            <a:ext cx="1289284" cy="1077552"/>
          </a:xfrm>
          <a:prstGeom prst="rect">
            <a:avLst/>
          </a:prstGeom>
          <a:noFill/>
          <a:ln/>
        </p:spPr>
        <p:txBody>
          <a:bodyPr wrap="square" lIns="0" tIns="0" rIns="0" bIns="0" rtlCol="0" anchor="ctr"/>
          <a:lstStyle/>
          <a:p>
            <a:r>
              <a:rPr lang="en-US" sz="1100">
                <a:solidFill>
                  <a:srgbClr val="444444"/>
                </a:solidFill>
                <a:latin typeface="Gotham Book" panose="02000604040000020004" pitchFamily="2" charset="0"/>
                <a:ea typeface="Arial" pitchFamily="34" charset="-122"/>
                <a:cs typeface="Arial" pitchFamily="34" charset="-120"/>
              </a:rPr>
              <a:t>Schneider Electric Honeywell</a:t>
            </a:r>
          </a:p>
          <a:p>
            <a:r>
              <a:rPr lang="en-US" sz="1100">
                <a:solidFill>
                  <a:srgbClr val="444444"/>
                </a:solidFill>
                <a:latin typeface="Gotham Book" panose="02000604040000020004" pitchFamily="2" charset="0"/>
                <a:ea typeface="Arial" pitchFamily="34" charset="-122"/>
                <a:cs typeface="Arial" pitchFamily="34" charset="-120"/>
              </a:rPr>
              <a:t>Parker Hannifin Phoenix Contact </a:t>
            </a:r>
            <a:r>
              <a:rPr lang="en-US" sz="1100" err="1">
                <a:solidFill>
                  <a:srgbClr val="444444"/>
                </a:solidFill>
                <a:latin typeface="Gotham Book" panose="02000604040000020004" pitchFamily="2" charset="0"/>
                <a:ea typeface="Arial" pitchFamily="34" charset="-122"/>
                <a:cs typeface="Arial" pitchFamily="34" charset="-120"/>
              </a:rPr>
              <a:t>Weidmüller</a:t>
            </a:r>
            <a:endParaRPr lang="en-US" sz="1100">
              <a:latin typeface="Gotham Book" panose="02000604040000020004" pitchFamily="2" charset="0"/>
            </a:endParaRPr>
          </a:p>
        </p:txBody>
      </p:sp>
      <p:sp>
        <p:nvSpPr>
          <p:cNvPr id="21" name="Text 21">
            <a:extLst>
              <a:ext uri="{FF2B5EF4-FFF2-40B4-BE49-F238E27FC236}">
                <a16:creationId xmlns:a16="http://schemas.microsoft.com/office/drawing/2014/main" id="{D5F03AB6-CF4A-3B41-5F21-D641556FBA6B}"/>
              </a:ext>
            </a:extLst>
          </p:cNvPr>
          <p:cNvSpPr/>
          <p:nvPr/>
        </p:nvSpPr>
        <p:spPr>
          <a:xfrm>
            <a:off x="9488716" y="1510477"/>
            <a:ext cx="1403175" cy="1056878"/>
          </a:xfrm>
          <a:prstGeom prst="rect">
            <a:avLst/>
          </a:prstGeom>
          <a:noFill/>
          <a:ln/>
        </p:spPr>
        <p:txBody>
          <a:bodyPr wrap="square" lIns="0" tIns="0" rIns="0" bIns="0" rtlCol="0" anchor="ctr"/>
          <a:lstStyle/>
          <a:p>
            <a:r>
              <a:rPr lang="en-US" sz="1100">
                <a:solidFill>
                  <a:srgbClr val="444444"/>
                </a:solidFill>
                <a:latin typeface="Gotham Book" panose="02000604040000020004" pitchFamily="2" charset="0"/>
                <a:ea typeface="Arial" pitchFamily="34" charset="-122"/>
                <a:cs typeface="Arial" pitchFamily="34" charset="-120"/>
              </a:rPr>
              <a:t>Collins Aerospace</a:t>
            </a:r>
          </a:p>
          <a:p>
            <a:r>
              <a:rPr lang="en-US" sz="1100">
                <a:solidFill>
                  <a:srgbClr val="444444"/>
                </a:solidFill>
                <a:latin typeface="Gotham Book" panose="02000604040000020004" pitchFamily="2" charset="0"/>
                <a:ea typeface="Arial" pitchFamily="34" charset="-122"/>
                <a:cs typeface="Arial" pitchFamily="34" charset="-120"/>
              </a:rPr>
              <a:t>GE Aerospace Safran</a:t>
            </a:r>
          </a:p>
          <a:p>
            <a:r>
              <a:rPr lang="en-US" sz="1100">
                <a:solidFill>
                  <a:srgbClr val="444444"/>
                </a:solidFill>
                <a:latin typeface="Gotham Book" panose="02000604040000020004" pitchFamily="2" charset="0"/>
                <a:ea typeface="Arial" pitchFamily="34" charset="-122"/>
                <a:cs typeface="Arial" pitchFamily="34" charset="-120"/>
              </a:rPr>
              <a:t>Thales</a:t>
            </a:r>
          </a:p>
          <a:p>
            <a:r>
              <a:rPr lang="en-US" sz="1100">
                <a:solidFill>
                  <a:srgbClr val="444444"/>
                </a:solidFill>
                <a:latin typeface="Gotham Book" panose="02000604040000020004" pitchFamily="2" charset="0"/>
                <a:ea typeface="Arial" pitchFamily="34" charset="-122"/>
                <a:cs typeface="Arial" pitchFamily="34" charset="-120"/>
              </a:rPr>
              <a:t>Leonardo DRS</a:t>
            </a:r>
            <a:endParaRPr lang="en-US" sz="1100">
              <a:latin typeface="Gotham Book" panose="02000604040000020004" pitchFamily="2" charset="0"/>
            </a:endParaRPr>
          </a:p>
        </p:txBody>
      </p:sp>
      <p:sp>
        <p:nvSpPr>
          <p:cNvPr id="23" name="Text 9">
            <a:extLst>
              <a:ext uri="{FF2B5EF4-FFF2-40B4-BE49-F238E27FC236}">
                <a16:creationId xmlns:a16="http://schemas.microsoft.com/office/drawing/2014/main" id="{C074A476-C077-FF65-3B5B-0B7ECC111B32}"/>
              </a:ext>
            </a:extLst>
          </p:cNvPr>
          <p:cNvSpPr/>
          <p:nvPr/>
        </p:nvSpPr>
        <p:spPr>
          <a:xfrm>
            <a:off x="2656964" y="4393542"/>
            <a:ext cx="1205308" cy="1066481"/>
          </a:xfrm>
          <a:prstGeom prst="rect">
            <a:avLst/>
          </a:prstGeom>
          <a:noFill/>
          <a:ln/>
        </p:spPr>
        <p:txBody>
          <a:bodyPr wrap="square" lIns="0" tIns="0" rIns="0" bIns="0" rtlCol="0" anchor="ctr"/>
          <a:lstStyle/>
          <a:p>
            <a:r>
              <a:rPr lang="en-US" sz="1100">
                <a:solidFill>
                  <a:srgbClr val="444444"/>
                </a:solidFill>
                <a:latin typeface="Gotham Book" panose="02000604040000020004" pitchFamily="2" charset="0"/>
                <a:ea typeface="Arial" pitchFamily="34" charset="-122"/>
                <a:cs typeface="Arial" pitchFamily="34" charset="-120"/>
              </a:rPr>
              <a:t>Delta Electronics</a:t>
            </a:r>
          </a:p>
          <a:p>
            <a:r>
              <a:rPr lang="en-US" sz="1100">
                <a:solidFill>
                  <a:srgbClr val="444444"/>
                </a:solidFill>
                <a:latin typeface="Gotham Book" panose="02000604040000020004" pitchFamily="2" charset="0"/>
                <a:ea typeface="Arial" pitchFamily="34" charset="-122"/>
                <a:cs typeface="Arial" pitchFamily="34" charset="-120"/>
              </a:rPr>
              <a:t>BTC Power</a:t>
            </a:r>
          </a:p>
          <a:p>
            <a:r>
              <a:rPr lang="en-US" sz="1100">
                <a:solidFill>
                  <a:srgbClr val="444444"/>
                </a:solidFill>
                <a:latin typeface="Gotham Book" panose="02000604040000020004" pitchFamily="2" charset="0"/>
                <a:ea typeface="Arial" pitchFamily="34" charset="-122"/>
                <a:cs typeface="Arial" pitchFamily="34" charset="-120"/>
              </a:rPr>
              <a:t>Tritium</a:t>
            </a:r>
          </a:p>
          <a:p>
            <a:r>
              <a:rPr lang="en-US" sz="1100">
                <a:solidFill>
                  <a:srgbClr val="444444"/>
                </a:solidFill>
                <a:latin typeface="Gotham Book" panose="02000604040000020004" pitchFamily="2" charset="0"/>
                <a:ea typeface="Arial" pitchFamily="34" charset="-122"/>
                <a:cs typeface="Arial" pitchFamily="34" charset="-120"/>
              </a:rPr>
              <a:t>Blink Charging</a:t>
            </a:r>
          </a:p>
          <a:p>
            <a:r>
              <a:rPr lang="en-US" sz="1100">
                <a:solidFill>
                  <a:srgbClr val="444444"/>
                </a:solidFill>
                <a:latin typeface="Gotham Book" panose="02000604040000020004" pitchFamily="2" charset="0"/>
                <a:ea typeface="Arial" pitchFamily="34" charset="-122"/>
                <a:cs typeface="Arial" pitchFamily="34" charset="-120"/>
              </a:rPr>
              <a:t>EVgo</a:t>
            </a:r>
            <a:endParaRPr lang="en-US" sz="1100">
              <a:latin typeface="Gotham Book" panose="02000604040000020004" pitchFamily="2" charset="0"/>
            </a:endParaRPr>
          </a:p>
        </p:txBody>
      </p:sp>
      <p:sp>
        <p:nvSpPr>
          <p:cNvPr id="35" name="Text 17">
            <a:extLst>
              <a:ext uri="{FF2B5EF4-FFF2-40B4-BE49-F238E27FC236}">
                <a16:creationId xmlns:a16="http://schemas.microsoft.com/office/drawing/2014/main" id="{F952B017-BA3F-0526-C947-51838C23C553}"/>
              </a:ext>
            </a:extLst>
          </p:cNvPr>
          <p:cNvSpPr/>
          <p:nvPr/>
        </p:nvSpPr>
        <p:spPr>
          <a:xfrm>
            <a:off x="6125296" y="4463880"/>
            <a:ext cx="1259987" cy="1066481"/>
          </a:xfrm>
          <a:prstGeom prst="rect">
            <a:avLst/>
          </a:prstGeom>
          <a:noFill/>
          <a:ln/>
        </p:spPr>
        <p:txBody>
          <a:bodyPr wrap="square" lIns="0" tIns="0" rIns="0" bIns="0" rtlCol="0" anchor="ctr"/>
          <a:lstStyle/>
          <a:p>
            <a:r>
              <a:rPr lang="en-US" sz="1100">
                <a:solidFill>
                  <a:srgbClr val="444444"/>
                </a:solidFill>
                <a:latin typeface="Gotham Book" panose="02000604040000020004" pitchFamily="2" charset="0"/>
                <a:ea typeface="Arial" pitchFamily="34" charset="-122"/>
                <a:cs typeface="Arial" pitchFamily="34" charset="-120"/>
              </a:rPr>
              <a:t>Ericsson</a:t>
            </a:r>
          </a:p>
          <a:p>
            <a:r>
              <a:rPr lang="en-US" sz="1100">
                <a:solidFill>
                  <a:srgbClr val="444444"/>
                </a:solidFill>
                <a:latin typeface="Gotham Book" panose="02000604040000020004" pitchFamily="2" charset="0"/>
                <a:ea typeface="Arial" pitchFamily="34" charset="-122"/>
                <a:cs typeface="Arial" pitchFamily="34" charset="-120"/>
              </a:rPr>
              <a:t>Nokia</a:t>
            </a:r>
          </a:p>
          <a:p>
            <a:r>
              <a:rPr lang="en-US" sz="1100">
                <a:solidFill>
                  <a:srgbClr val="444444"/>
                </a:solidFill>
                <a:latin typeface="Gotham Book" panose="02000604040000020004" pitchFamily="2" charset="0"/>
                <a:ea typeface="Arial" pitchFamily="34" charset="-122"/>
                <a:cs typeface="Arial" pitchFamily="34" charset="-120"/>
              </a:rPr>
              <a:t>Huawei</a:t>
            </a:r>
          </a:p>
          <a:p>
            <a:r>
              <a:rPr lang="en-US" sz="1100">
                <a:solidFill>
                  <a:srgbClr val="444444"/>
                </a:solidFill>
                <a:latin typeface="Gotham Book" panose="02000604040000020004" pitchFamily="2" charset="0"/>
                <a:ea typeface="Arial" pitchFamily="34" charset="-122"/>
                <a:cs typeface="Arial" pitchFamily="34" charset="-120"/>
              </a:rPr>
              <a:t>ZTE</a:t>
            </a:r>
          </a:p>
          <a:p>
            <a:r>
              <a:rPr lang="en-US" sz="1100">
                <a:solidFill>
                  <a:srgbClr val="444444"/>
                </a:solidFill>
                <a:latin typeface="Gotham Book" panose="02000604040000020004" pitchFamily="2" charset="0"/>
                <a:ea typeface="Arial" pitchFamily="34" charset="-122"/>
                <a:cs typeface="Arial" pitchFamily="34" charset="-120"/>
              </a:rPr>
              <a:t>CommScope</a:t>
            </a:r>
          </a:p>
          <a:p>
            <a:r>
              <a:rPr lang="en-US" sz="1100">
                <a:solidFill>
                  <a:srgbClr val="444444"/>
                </a:solidFill>
                <a:latin typeface="Gotham Book" panose="02000604040000020004" pitchFamily="2" charset="0"/>
                <a:ea typeface="Arial" pitchFamily="34" charset="-122"/>
                <a:cs typeface="Arial" pitchFamily="34" charset="-120"/>
              </a:rPr>
              <a:t>Vertiv</a:t>
            </a:r>
            <a:endParaRPr lang="en-US" sz="1100">
              <a:latin typeface="Gotham Book" panose="02000604040000020004" pitchFamily="2" charset="0"/>
            </a:endParaRPr>
          </a:p>
        </p:txBody>
      </p:sp>
      <p:sp>
        <p:nvSpPr>
          <p:cNvPr id="37" name="Text 25">
            <a:extLst>
              <a:ext uri="{FF2B5EF4-FFF2-40B4-BE49-F238E27FC236}">
                <a16:creationId xmlns:a16="http://schemas.microsoft.com/office/drawing/2014/main" id="{E23E94CB-3286-271C-B592-B9A456EC1086}"/>
              </a:ext>
            </a:extLst>
          </p:cNvPr>
          <p:cNvSpPr/>
          <p:nvPr/>
        </p:nvSpPr>
        <p:spPr>
          <a:xfrm>
            <a:off x="9737762" y="4393542"/>
            <a:ext cx="1154129" cy="1136819"/>
          </a:xfrm>
          <a:prstGeom prst="rect">
            <a:avLst/>
          </a:prstGeom>
          <a:noFill/>
          <a:ln/>
        </p:spPr>
        <p:txBody>
          <a:bodyPr wrap="square" lIns="0" tIns="0" rIns="0" bIns="0" rtlCol="0" anchor="ctr"/>
          <a:lstStyle/>
          <a:p>
            <a:r>
              <a:rPr lang="en-US" sz="1100">
                <a:solidFill>
                  <a:srgbClr val="444444"/>
                </a:solidFill>
                <a:latin typeface="Gotham Book" panose="02000604040000020004" pitchFamily="2" charset="0"/>
                <a:ea typeface="Arial" pitchFamily="34" charset="-122"/>
                <a:cs typeface="Arial" pitchFamily="34" charset="-120"/>
              </a:rPr>
              <a:t>Jabil</a:t>
            </a:r>
          </a:p>
          <a:p>
            <a:r>
              <a:rPr lang="en-US" sz="1100">
                <a:solidFill>
                  <a:srgbClr val="444444"/>
                </a:solidFill>
                <a:latin typeface="Gotham Book" panose="02000604040000020004" pitchFamily="2" charset="0"/>
                <a:ea typeface="Arial" pitchFamily="34" charset="-122"/>
                <a:cs typeface="Arial" pitchFamily="34" charset="-120"/>
              </a:rPr>
              <a:t>Flex Ltd.</a:t>
            </a:r>
          </a:p>
          <a:p>
            <a:r>
              <a:rPr lang="en-US" sz="1100">
                <a:solidFill>
                  <a:srgbClr val="444444"/>
                </a:solidFill>
                <a:latin typeface="Gotham Book" panose="02000604040000020004" pitchFamily="2" charset="0"/>
                <a:ea typeface="Arial" pitchFamily="34" charset="-122"/>
                <a:cs typeface="Arial" pitchFamily="34" charset="-120"/>
              </a:rPr>
              <a:t>Sanmina</a:t>
            </a:r>
          </a:p>
          <a:p>
            <a:r>
              <a:rPr lang="en-US" sz="1100">
                <a:solidFill>
                  <a:srgbClr val="444444"/>
                </a:solidFill>
                <a:latin typeface="Gotham Book" panose="02000604040000020004" pitchFamily="2" charset="0"/>
                <a:ea typeface="Arial" pitchFamily="34" charset="-122"/>
                <a:cs typeface="Arial" pitchFamily="34" charset="-120"/>
              </a:rPr>
              <a:t>Plexus</a:t>
            </a:r>
          </a:p>
          <a:p>
            <a:r>
              <a:rPr lang="en-US" sz="1100">
                <a:solidFill>
                  <a:srgbClr val="444444"/>
                </a:solidFill>
                <a:latin typeface="Gotham Book" panose="02000604040000020004" pitchFamily="2" charset="0"/>
                <a:ea typeface="Arial" pitchFamily="34" charset="-122"/>
                <a:cs typeface="Arial" pitchFamily="34" charset="-120"/>
              </a:rPr>
              <a:t>IEC Electronics</a:t>
            </a:r>
            <a:endParaRPr lang="en-US" sz="1100">
              <a:latin typeface="Gotham Book" panose="02000604040000020004" pitchFamily="2" charset="0"/>
            </a:endParaRPr>
          </a:p>
        </p:txBody>
      </p:sp>
    </p:spTree>
    <p:extLst>
      <p:ext uri="{BB962C8B-B14F-4D97-AF65-F5344CB8AC3E}">
        <p14:creationId xmlns:p14="http://schemas.microsoft.com/office/powerpoint/2010/main" val="3189814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B0711F-E703-5FE7-1F0B-828E9CEBA593}"/>
              </a:ext>
            </a:extLst>
          </p:cNvPr>
          <p:cNvSpPr/>
          <p:nvPr/>
        </p:nvSpPr>
        <p:spPr>
          <a:xfrm>
            <a:off x="-2" y="-8801"/>
            <a:ext cx="12192000"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7" name="Title 6">
            <a:extLst>
              <a:ext uri="{FF2B5EF4-FFF2-40B4-BE49-F238E27FC236}">
                <a16:creationId xmlns:a16="http://schemas.microsoft.com/office/drawing/2014/main" id="{E6AC3635-DB33-B648-8BFF-914A287BE638}"/>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a:cs typeface="Gotham Medium" pitchFamily="2" charset="0"/>
              </a:rPr>
              <a:t>Key Selling Points - Summary</a:t>
            </a:r>
            <a:endParaRPr lang="en-US" sz="2000">
              <a:solidFill>
                <a:schemeClr val="bg1"/>
              </a:solidFill>
              <a:latin typeface="Gotham Medium" pitchFamily="2" charset="0"/>
              <a:cs typeface="Gotham Medium" pitchFamily="2" charset="0"/>
            </a:endParaRPr>
          </a:p>
        </p:txBody>
      </p:sp>
      <p:sp>
        <p:nvSpPr>
          <p:cNvPr id="9" name="Slide Number Placeholder 8">
            <a:extLst>
              <a:ext uri="{FF2B5EF4-FFF2-40B4-BE49-F238E27FC236}">
                <a16:creationId xmlns:a16="http://schemas.microsoft.com/office/drawing/2014/main" id="{EE262906-87FC-E144-B011-8849363F56F4}"/>
              </a:ext>
            </a:extLst>
          </p:cNvPr>
          <p:cNvSpPr>
            <a:spLocks noGrp="1"/>
          </p:cNvSpPr>
          <p:nvPr>
            <p:ph type="sldNum" sz="quarter" idx="4"/>
          </p:nvPr>
        </p:nvSpPr>
        <p:spPr>
          <a:xfrm>
            <a:off x="10485565" y="6435984"/>
            <a:ext cx="1325435" cy="317873"/>
          </a:xfrm>
        </p:spPr>
        <p:txBody>
          <a:bodyPr/>
          <a:lstStyle/>
          <a:p>
            <a:pPr>
              <a:defRPr/>
            </a:pPr>
            <a:r>
              <a:rPr lang="en-US" sz="800">
                <a:solidFill>
                  <a:srgbClr val="000000"/>
                </a:solidFill>
                <a:latin typeface="Gotham Book" pitchFamily="2" charset="0"/>
                <a:cs typeface="Gotham Book" pitchFamily="2" charset="0"/>
              </a:rPr>
              <a:t>Confidential     13</a:t>
            </a:r>
          </a:p>
        </p:txBody>
      </p:sp>
      <p:sp>
        <p:nvSpPr>
          <p:cNvPr id="3" name="Rectangle 2">
            <a:extLst>
              <a:ext uri="{FF2B5EF4-FFF2-40B4-BE49-F238E27FC236}">
                <a16:creationId xmlns:a16="http://schemas.microsoft.com/office/drawing/2014/main" id="{05831B4B-88E7-3620-84AA-7D27748CEF00}"/>
              </a:ext>
            </a:extLst>
          </p:cNvPr>
          <p:cNvSpPr/>
          <p:nvPr/>
        </p:nvSpPr>
        <p:spPr>
          <a:xfrm>
            <a:off x="4529271" y="128187"/>
            <a:ext cx="1179320" cy="370553"/>
          </a:xfrm>
          <a:prstGeom prst="rect">
            <a:avLst/>
          </a:prstGeom>
        </p:spPr>
        <p:txBody>
          <a:bodyPr wrap="non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5" name="Rectangle 4">
            <a:extLst>
              <a:ext uri="{FF2B5EF4-FFF2-40B4-BE49-F238E27FC236}">
                <a16:creationId xmlns:a16="http://schemas.microsoft.com/office/drawing/2014/main" id="{639E78A8-AC6C-A44E-0A3F-AE253789D8E5}"/>
              </a:ext>
            </a:extLst>
          </p:cNvPr>
          <p:cNvSpPr/>
          <p:nvPr/>
        </p:nvSpPr>
        <p:spPr>
          <a:xfrm>
            <a:off x="8819260" y="-107474"/>
            <a:ext cx="2230452" cy="606214"/>
          </a:xfrm>
          <a:prstGeom prst="rect">
            <a:avLst/>
          </a:prstGeom>
        </p:spPr>
        <p:txBody>
          <a:bodyPr wrap="non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16" name="Rectangle 15">
            <a:extLst>
              <a:ext uri="{FF2B5EF4-FFF2-40B4-BE49-F238E27FC236}">
                <a16:creationId xmlns:a16="http://schemas.microsoft.com/office/drawing/2014/main" id="{5F0AB6AE-7414-992F-0F05-E0435FC6C9B7}"/>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4" name="Text 3">
            <a:extLst>
              <a:ext uri="{FF2B5EF4-FFF2-40B4-BE49-F238E27FC236}">
                <a16:creationId xmlns:a16="http://schemas.microsoft.com/office/drawing/2014/main" id="{B3442824-9BFB-52FF-A6C4-918C1D1421AC}"/>
              </a:ext>
            </a:extLst>
          </p:cNvPr>
          <p:cNvSpPr/>
          <p:nvPr/>
        </p:nvSpPr>
        <p:spPr>
          <a:xfrm>
            <a:off x="602827" y="1240259"/>
            <a:ext cx="5029200" cy="4059874"/>
          </a:xfrm>
          <a:prstGeom prst="rect">
            <a:avLst/>
          </a:prstGeom>
          <a:noFill/>
          <a:ln/>
        </p:spPr>
        <p:txBody>
          <a:bodyPr wrap="square" lIns="0" tIns="0" rIns="0" bIns="0" rtlCol="0" anchor="ctr"/>
          <a:lstStyle/>
          <a:p>
            <a:pPr>
              <a:spcAft>
                <a:spcPts val="600"/>
              </a:spcAft>
              <a:buSzPct val="100000"/>
            </a:pPr>
            <a:r>
              <a:rPr lang="en-US" sz="1400">
                <a:solidFill>
                  <a:srgbClr val="00548B"/>
                </a:solidFill>
                <a:latin typeface="Gotham Medium" panose="02000604030000020004" pitchFamily="2" charset="0"/>
                <a:ea typeface="Arial" pitchFamily="34" charset="-122"/>
                <a:cs typeface="Arial" pitchFamily="34" charset="-120"/>
              </a:rPr>
              <a:t>Your BF™ / BFS™ Sales Story</a:t>
            </a:r>
          </a:p>
          <a:p>
            <a:pPr>
              <a:spcAft>
                <a:spcPts val="600"/>
              </a:spcAft>
              <a:buSzPct val="100000"/>
            </a:pPr>
            <a:endParaRPr lang="en-US" sz="600">
              <a:latin typeface="Gotham Medium" panose="02000604030000020004" pitchFamily="2" charset="0"/>
            </a:endParaRPr>
          </a:p>
          <a:p>
            <a:pPr marL="342900" indent="-342900">
              <a:spcAft>
                <a:spcPts val="600"/>
              </a:spcAft>
              <a:buSzPct val="100000"/>
              <a:buFont typeface="+mj-lt"/>
              <a:buAutoNum type="arabicPeriod"/>
            </a:pPr>
            <a:r>
              <a:rPr lang="en-US" sz="1300">
                <a:solidFill>
                  <a:srgbClr val="444444"/>
                </a:solidFill>
                <a:latin typeface="Gotham Book" panose="02000604040000020004" pitchFamily="2" charset="0"/>
                <a:ea typeface="Arial" pitchFamily="34" charset="-122"/>
                <a:cs typeface="Arial" pitchFamily="34" charset="-120"/>
              </a:rPr>
              <a:t>Fine-finishing eliminates arcing risk in high-voltage assemblies</a:t>
            </a:r>
            <a:endParaRPr lang="en-US" sz="1300">
              <a:latin typeface="Gotham Book" panose="02000604040000020004" pitchFamily="2" charset="0"/>
            </a:endParaRPr>
          </a:p>
          <a:p>
            <a:pPr marL="342900" indent="-342900">
              <a:spcAft>
                <a:spcPts val="600"/>
              </a:spcAft>
              <a:buSzPct val="100000"/>
              <a:buFont typeface="+mj-lt"/>
              <a:buAutoNum type="arabicPeriod"/>
            </a:pPr>
            <a:r>
              <a:rPr lang="en-US" sz="1300">
                <a:solidFill>
                  <a:srgbClr val="444444"/>
                </a:solidFill>
                <a:latin typeface="Gotham Book" panose="02000604040000020004" pitchFamily="2" charset="0"/>
                <a:ea typeface="Arial" pitchFamily="34" charset="-122"/>
                <a:cs typeface="Arial" pitchFamily="34" charset="-120"/>
              </a:rPr>
              <a:t>Oversized mounting hole delivers superior performance in soft copper and aluminum</a:t>
            </a:r>
            <a:endParaRPr lang="en-US" sz="1300">
              <a:latin typeface="Gotham Book" panose="02000604040000020004" pitchFamily="2" charset="0"/>
            </a:endParaRPr>
          </a:p>
          <a:p>
            <a:pPr marL="342900" indent="-342900">
              <a:spcAft>
                <a:spcPts val="600"/>
              </a:spcAft>
              <a:buSzPct val="100000"/>
              <a:buFont typeface="+mj-lt"/>
              <a:buAutoNum type="arabicPeriod"/>
            </a:pPr>
            <a:r>
              <a:rPr lang="en-US" sz="1300">
                <a:solidFill>
                  <a:srgbClr val="444444"/>
                </a:solidFill>
                <a:latin typeface="Gotham Book" panose="02000604040000020004" pitchFamily="2" charset="0"/>
                <a:ea typeface="Arial" pitchFamily="34" charset="-122"/>
                <a:cs typeface="Arial" pitchFamily="34" charset="-120"/>
              </a:rPr>
              <a:t>Large flange bearing surface prevents deformation — no panel damage</a:t>
            </a:r>
          </a:p>
          <a:p>
            <a:pPr marL="342900" indent="-342900">
              <a:spcAft>
                <a:spcPts val="600"/>
              </a:spcAft>
              <a:buSzPct val="100000"/>
              <a:buFont typeface="+mj-lt"/>
              <a:buAutoNum type="arabicPeriod"/>
            </a:pPr>
            <a:endParaRPr lang="en-US" sz="1300">
              <a:solidFill>
                <a:srgbClr val="444444"/>
              </a:solidFill>
              <a:latin typeface="Gotham Book" panose="02000604040000020004" pitchFamily="2" charset="0"/>
              <a:ea typeface="Arial" pitchFamily="34" charset="-122"/>
              <a:cs typeface="Arial" pitchFamily="34" charset="-120"/>
            </a:endParaRPr>
          </a:p>
          <a:p>
            <a:pPr>
              <a:spcAft>
                <a:spcPts val="600"/>
              </a:spcAft>
              <a:buSzPct val="100000"/>
            </a:pPr>
            <a:r>
              <a:rPr lang="en-US" sz="1500">
                <a:solidFill>
                  <a:srgbClr val="00548B"/>
                </a:solidFill>
                <a:latin typeface="Gotham Medium" panose="02000604030000020004" pitchFamily="2" charset="0"/>
                <a:ea typeface="Arial" pitchFamily="34" charset="-122"/>
                <a:cs typeface="Arial" pitchFamily="34" charset="-120"/>
              </a:rPr>
              <a:t>Sames As Regular B-Nut Series:</a:t>
            </a:r>
          </a:p>
          <a:p>
            <a:pPr>
              <a:spcAft>
                <a:spcPts val="600"/>
              </a:spcAft>
              <a:buSzPct val="100000"/>
            </a:pPr>
            <a:endParaRPr lang="en-US" sz="600">
              <a:latin typeface="Gotham Medium" panose="02000604030000020004" pitchFamily="2" charset="0"/>
            </a:endParaRPr>
          </a:p>
          <a:p>
            <a:pPr marL="342900" indent="-342900">
              <a:spcAft>
                <a:spcPts val="600"/>
              </a:spcAft>
              <a:buSzPct val="100000"/>
              <a:buChar char="•"/>
            </a:pPr>
            <a:r>
              <a:rPr lang="en-US" sz="1300">
                <a:solidFill>
                  <a:srgbClr val="444444"/>
                </a:solidFill>
                <a:latin typeface="Gotham Book" panose="02000604040000020004" pitchFamily="2" charset="0"/>
                <a:ea typeface="Arial" pitchFamily="34" charset="-122"/>
                <a:cs typeface="Arial" pitchFamily="34" charset="-120"/>
              </a:rPr>
              <a:t>Available in steel (BF) and stainless steel (BFS) for corrosion environments</a:t>
            </a:r>
            <a:endParaRPr lang="en-US" sz="1300">
              <a:latin typeface="Gotham Book" panose="02000604040000020004" pitchFamily="2" charset="0"/>
            </a:endParaRPr>
          </a:p>
          <a:p>
            <a:pPr marL="342900" indent="-342900">
              <a:spcAft>
                <a:spcPts val="600"/>
              </a:spcAft>
              <a:buSzPct val="100000"/>
              <a:buChar char="•"/>
            </a:pPr>
            <a:r>
              <a:rPr lang="en-US" sz="1300">
                <a:solidFill>
                  <a:srgbClr val="444444"/>
                </a:solidFill>
                <a:latin typeface="Gotham Book" panose="02000604040000020004" pitchFamily="2" charset="0"/>
                <a:ea typeface="Arial" pitchFamily="34" charset="-122"/>
                <a:cs typeface="Arial" pitchFamily="34" charset="-120"/>
              </a:rPr>
              <a:t>Sealed closed-end protects against contamination and controls screw penetration depth</a:t>
            </a:r>
            <a:endParaRPr lang="en-US" sz="1300">
              <a:latin typeface="Gotham Book" panose="02000604040000020004" pitchFamily="2" charset="0"/>
            </a:endParaRPr>
          </a:p>
        </p:txBody>
      </p:sp>
      <p:sp>
        <p:nvSpPr>
          <p:cNvPr id="8" name="Shape 4">
            <a:extLst>
              <a:ext uri="{FF2B5EF4-FFF2-40B4-BE49-F238E27FC236}">
                <a16:creationId xmlns:a16="http://schemas.microsoft.com/office/drawing/2014/main" id="{D254AEB4-8381-2938-78FE-3D9FC2978931}"/>
              </a:ext>
            </a:extLst>
          </p:cNvPr>
          <p:cNvSpPr/>
          <p:nvPr/>
        </p:nvSpPr>
        <p:spPr>
          <a:xfrm>
            <a:off x="6431279" y="985472"/>
            <a:ext cx="3711787" cy="4314661"/>
          </a:xfrm>
          <a:prstGeom prst="roundRect">
            <a:avLst>
              <a:gd name="adj" fmla="val 2000"/>
            </a:avLst>
          </a:prstGeom>
          <a:solidFill>
            <a:srgbClr val="F5F5F5"/>
          </a:solidFill>
          <a:ln/>
          <a:effectLst>
            <a:outerShdw blurRad="76200" dist="25400" dir="2700000" algn="bl" rotWithShape="0">
              <a:srgbClr val="000000">
                <a:alpha val="10000"/>
              </a:srgbClr>
            </a:outerShdw>
          </a:effectLst>
        </p:spPr>
        <p:txBody>
          <a:bodyPr/>
          <a:lstStyle/>
          <a:p>
            <a:endParaRPr lang="en-US"/>
          </a:p>
        </p:txBody>
      </p:sp>
      <p:sp>
        <p:nvSpPr>
          <p:cNvPr id="10" name="Text 5">
            <a:extLst>
              <a:ext uri="{FF2B5EF4-FFF2-40B4-BE49-F238E27FC236}">
                <a16:creationId xmlns:a16="http://schemas.microsoft.com/office/drawing/2014/main" id="{1EA7A555-2244-2F5A-5612-F8ECE0C2B3B1}"/>
              </a:ext>
            </a:extLst>
          </p:cNvPr>
          <p:cNvSpPr/>
          <p:nvPr/>
        </p:nvSpPr>
        <p:spPr>
          <a:xfrm>
            <a:off x="6568440" y="1058625"/>
            <a:ext cx="2926080" cy="384048"/>
          </a:xfrm>
          <a:prstGeom prst="rect">
            <a:avLst/>
          </a:prstGeom>
          <a:noFill/>
          <a:ln/>
        </p:spPr>
        <p:txBody>
          <a:bodyPr wrap="square" lIns="0" tIns="0" rIns="0" bIns="0" rtlCol="0" anchor="ctr"/>
          <a:lstStyle/>
          <a:p>
            <a:pPr marL="0" indent="0">
              <a:buNone/>
            </a:pPr>
            <a:r>
              <a:rPr lang="en-US" sz="1200">
                <a:solidFill>
                  <a:schemeClr val="accent1"/>
                </a:solidFill>
                <a:latin typeface="Gotham Medium" panose="02000604030000020004" pitchFamily="2" charset="0"/>
                <a:ea typeface="Arial" pitchFamily="34" charset="-122"/>
                <a:cs typeface="Arial" pitchFamily="34" charset="-120"/>
              </a:rPr>
              <a:t>Common Objections and Responses</a:t>
            </a:r>
            <a:endParaRPr lang="en-US" sz="1200">
              <a:solidFill>
                <a:schemeClr val="accent1"/>
              </a:solidFill>
              <a:latin typeface="Gotham Medium" panose="02000604030000020004" pitchFamily="2" charset="0"/>
            </a:endParaRPr>
          </a:p>
        </p:txBody>
      </p:sp>
      <p:sp>
        <p:nvSpPr>
          <p:cNvPr id="12" name="Text 7">
            <a:extLst>
              <a:ext uri="{FF2B5EF4-FFF2-40B4-BE49-F238E27FC236}">
                <a16:creationId xmlns:a16="http://schemas.microsoft.com/office/drawing/2014/main" id="{43F043EC-71F0-E18B-C2E1-36CF33F33E63}"/>
              </a:ext>
            </a:extLst>
          </p:cNvPr>
          <p:cNvSpPr/>
          <p:nvPr/>
        </p:nvSpPr>
        <p:spPr>
          <a:xfrm>
            <a:off x="6568439" y="1808433"/>
            <a:ext cx="3009399" cy="658368"/>
          </a:xfrm>
          <a:prstGeom prst="rect">
            <a:avLst/>
          </a:prstGeom>
          <a:noFill/>
          <a:ln/>
        </p:spPr>
        <p:txBody>
          <a:bodyPr wrap="square" lIns="0" tIns="0" rIns="0" bIns="0" rtlCol="0" anchor="ctr"/>
          <a:lstStyle/>
          <a:p>
            <a:r>
              <a:rPr lang="en-US" sz="1050">
                <a:solidFill>
                  <a:srgbClr val="00548B"/>
                </a:solidFill>
                <a:latin typeface="Gotham Medium" panose="02000604030000020004" pitchFamily="2" charset="0"/>
                <a:ea typeface="Arial" pitchFamily="34" charset="-122"/>
                <a:cs typeface="Arial" pitchFamily="34" charset="-120"/>
              </a:rPr>
              <a:t>"We already use standard B nuts."</a:t>
            </a:r>
            <a:endParaRPr lang="en-US" sz="1050">
              <a:latin typeface="Gotham Medium" panose="02000604030000020004" pitchFamily="2" charset="0"/>
            </a:endParaRPr>
          </a:p>
          <a:p>
            <a:pPr marL="0" indent="0">
              <a:buNone/>
            </a:pPr>
            <a:endParaRPr lang="en-US" sz="1050">
              <a:solidFill>
                <a:srgbClr val="444444"/>
              </a:solidFill>
              <a:latin typeface="Gotham Book" panose="02000604040000020004" pitchFamily="2" charset="0"/>
              <a:ea typeface="Arial" pitchFamily="34" charset="-122"/>
              <a:cs typeface="Arial" pitchFamily="34" charset="-120"/>
            </a:endParaRPr>
          </a:p>
          <a:p>
            <a:pPr marL="0" indent="0">
              <a:buNone/>
            </a:pPr>
            <a:r>
              <a:rPr lang="en-US" sz="1050">
                <a:solidFill>
                  <a:srgbClr val="444444"/>
                </a:solidFill>
                <a:latin typeface="Gotham Book" panose="02000604040000020004" pitchFamily="2" charset="0"/>
                <a:ea typeface="Arial" pitchFamily="34" charset="-122"/>
                <a:cs typeface="Arial" pitchFamily="34" charset="-120"/>
              </a:rPr>
              <a:t>BF/BFS uses the same installation process — zero retraining. You gain contamination protection and soft-material performance at no operational cost.</a:t>
            </a:r>
            <a:endParaRPr lang="en-US" sz="1050">
              <a:latin typeface="Gotham Book" panose="02000604040000020004" pitchFamily="2" charset="0"/>
            </a:endParaRPr>
          </a:p>
        </p:txBody>
      </p:sp>
      <p:sp>
        <p:nvSpPr>
          <p:cNvPr id="15" name="Text 9">
            <a:extLst>
              <a:ext uri="{FF2B5EF4-FFF2-40B4-BE49-F238E27FC236}">
                <a16:creationId xmlns:a16="http://schemas.microsoft.com/office/drawing/2014/main" id="{1FA015F9-6815-3FEA-57C0-25F22E751A87}"/>
              </a:ext>
            </a:extLst>
          </p:cNvPr>
          <p:cNvSpPr/>
          <p:nvPr/>
        </p:nvSpPr>
        <p:spPr>
          <a:xfrm>
            <a:off x="6568440" y="2827695"/>
            <a:ext cx="2926080" cy="1003688"/>
          </a:xfrm>
          <a:prstGeom prst="rect">
            <a:avLst/>
          </a:prstGeom>
          <a:noFill/>
          <a:ln/>
        </p:spPr>
        <p:txBody>
          <a:bodyPr wrap="square" lIns="0" tIns="0" rIns="0" bIns="0" rtlCol="0" anchor="ctr"/>
          <a:lstStyle/>
          <a:p>
            <a:r>
              <a:rPr lang="en-US" sz="1050">
                <a:solidFill>
                  <a:srgbClr val="00548B"/>
                </a:solidFill>
                <a:latin typeface="Gotham Medium" panose="02000604030000020004" pitchFamily="2" charset="0"/>
                <a:ea typeface="Arial" pitchFamily="34" charset="-122"/>
                <a:cs typeface="Arial" pitchFamily="34" charset="-120"/>
              </a:rPr>
              <a:t>"Our current fastener works fine.”</a:t>
            </a:r>
          </a:p>
          <a:p>
            <a:endParaRPr lang="en-US" sz="1050">
              <a:latin typeface="Gotham Medium" panose="02000604030000020004" pitchFamily="2" charset="0"/>
            </a:endParaRPr>
          </a:p>
          <a:p>
            <a:pPr marL="0" indent="0">
              <a:buNone/>
            </a:pPr>
            <a:r>
              <a:rPr lang="en-US" sz="1050">
                <a:solidFill>
                  <a:srgbClr val="444444"/>
                </a:solidFill>
                <a:latin typeface="Gotham Book" panose="02000604040000020004" pitchFamily="2" charset="0"/>
                <a:ea typeface="Arial" pitchFamily="34" charset="-122"/>
                <a:cs typeface="Arial" pitchFamily="34" charset="-120"/>
              </a:rPr>
              <a:t>Ask: are you seeing any chip contamination, deformation in aluminum, or thread retention issues? The BF/BFS was designed to eliminate exactly those risks.</a:t>
            </a:r>
            <a:endParaRPr lang="en-US" sz="1050">
              <a:latin typeface="Gotham Book" panose="02000604040000020004" pitchFamily="2" charset="0"/>
            </a:endParaRPr>
          </a:p>
        </p:txBody>
      </p:sp>
      <p:sp>
        <p:nvSpPr>
          <p:cNvPr id="18" name="Text 11">
            <a:extLst>
              <a:ext uri="{FF2B5EF4-FFF2-40B4-BE49-F238E27FC236}">
                <a16:creationId xmlns:a16="http://schemas.microsoft.com/office/drawing/2014/main" id="{6D555080-7F79-275F-79B9-716A68592CCA}"/>
              </a:ext>
            </a:extLst>
          </p:cNvPr>
          <p:cNvSpPr/>
          <p:nvPr/>
        </p:nvSpPr>
        <p:spPr>
          <a:xfrm>
            <a:off x="6568440" y="4099144"/>
            <a:ext cx="2926080" cy="1003688"/>
          </a:xfrm>
          <a:prstGeom prst="rect">
            <a:avLst/>
          </a:prstGeom>
          <a:noFill/>
          <a:ln/>
        </p:spPr>
        <p:txBody>
          <a:bodyPr wrap="square" lIns="0" tIns="0" rIns="0" bIns="0" rtlCol="0" anchor="ctr"/>
          <a:lstStyle/>
          <a:p>
            <a:r>
              <a:rPr lang="en-US" sz="1050">
                <a:solidFill>
                  <a:srgbClr val="00548B"/>
                </a:solidFill>
                <a:latin typeface="Gotham Medium" panose="02000604030000020004" pitchFamily="2" charset="0"/>
                <a:ea typeface="Arial" pitchFamily="34" charset="-122"/>
                <a:cs typeface="Arial" pitchFamily="34" charset="-120"/>
              </a:rPr>
              <a:t>"We need custom sizes."</a:t>
            </a:r>
            <a:endParaRPr lang="en-US" sz="1050">
              <a:latin typeface="Gotham Medium" panose="02000604030000020004" pitchFamily="2" charset="0"/>
            </a:endParaRPr>
          </a:p>
          <a:p>
            <a:pPr marL="0" indent="0">
              <a:buNone/>
            </a:pPr>
            <a:endParaRPr lang="en-US" sz="1050">
              <a:solidFill>
                <a:srgbClr val="444444"/>
              </a:solidFill>
              <a:latin typeface="Gotham Book" panose="02000604040000020004" pitchFamily="2" charset="0"/>
              <a:ea typeface="Arial" pitchFamily="34" charset="-122"/>
              <a:cs typeface="Arial" pitchFamily="34" charset="-120"/>
            </a:endParaRPr>
          </a:p>
          <a:p>
            <a:pPr marL="0" indent="0">
              <a:buNone/>
            </a:pPr>
            <a:r>
              <a:rPr lang="en-US" sz="1050">
                <a:solidFill>
                  <a:srgbClr val="444444"/>
                </a:solidFill>
                <a:latin typeface="Gotham Book" panose="02000604040000020004" pitchFamily="2" charset="0"/>
                <a:ea typeface="Arial" pitchFamily="34" charset="-122"/>
                <a:cs typeface="Arial" pitchFamily="34" charset="-120"/>
              </a:rPr>
              <a:t>M3–M8 metric range covers most eMobility applications. Custom sizes available on special order — contact PEM Technical Support.</a:t>
            </a:r>
            <a:endParaRPr lang="en-US" sz="1050">
              <a:latin typeface="Gotham Book" panose="02000604040000020004" pitchFamily="2" charset="0"/>
            </a:endParaRPr>
          </a:p>
        </p:txBody>
      </p:sp>
    </p:spTree>
    <p:extLst>
      <p:ext uri="{BB962C8B-B14F-4D97-AF65-F5344CB8AC3E}">
        <p14:creationId xmlns:p14="http://schemas.microsoft.com/office/powerpoint/2010/main" val="21881611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B0711F-E703-5FE7-1F0B-828E9CEBA593}"/>
              </a:ext>
            </a:extLst>
          </p:cNvPr>
          <p:cNvSpPr/>
          <p:nvPr/>
        </p:nvSpPr>
        <p:spPr>
          <a:xfrm>
            <a:off x="-2" y="-8801"/>
            <a:ext cx="12192000"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7" name="Title 6">
            <a:extLst>
              <a:ext uri="{FF2B5EF4-FFF2-40B4-BE49-F238E27FC236}">
                <a16:creationId xmlns:a16="http://schemas.microsoft.com/office/drawing/2014/main" id="{E6AC3635-DB33-B648-8BFF-914A287BE638}"/>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Availability</a:t>
            </a:r>
          </a:p>
        </p:txBody>
      </p:sp>
      <p:sp>
        <p:nvSpPr>
          <p:cNvPr id="9" name="Slide Number Placeholder 8">
            <a:extLst>
              <a:ext uri="{FF2B5EF4-FFF2-40B4-BE49-F238E27FC236}">
                <a16:creationId xmlns:a16="http://schemas.microsoft.com/office/drawing/2014/main" id="{EE262906-87FC-E144-B011-8849363F56F4}"/>
              </a:ext>
            </a:extLst>
          </p:cNvPr>
          <p:cNvSpPr>
            <a:spLocks noGrp="1"/>
          </p:cNvSpPr>
          <p:nvPr>
            <p:ph type="sldNum" sz="quarter" idx="4"/>
          </p:nvPr>
        </p:nvSpPr>
        <p:spPr>
          <a:xfrm>
            <a:off x="10538961" y="6435984"/>
            <a:ext cx="1272039" cy="317873"/>
          </a:xfrm>
        </p:spPr>
        <p:txBody>
          <a:bodyPr/>
          <a:lstStyle/>
          <a:p>
            <a:pPr>
              <a:defRPr/>
            </a:pPr>
            <a:r>
              <a:rPr lang="en-US" sz="800">
                <a:solidFill>
                  <a:srgbClr val="000000"/>
                </a:solidFill>
                <a:latin typeface="Gotham Book" pitchFamily="2" charset="0"/>
                <a:cs typeface="Gotham Book" pitchFamily="2" charset="0"/>
              </a:rPr>
              <a:t>Confidential     14</a:t>
            </a:r>
          </a:p>
        </p:txBody>
      </p:sp>
      <p:sp>
        <p:nvSpPr>
          <p:cNvPr id="3" name="Rectangle 2">
            <a:extLst>
              <a:ext uri="{FF2B5EF4-FFF2-40B4-BE49-F238E27FC236}">
                <a16:creationId xmlns:a16="http://schemas.microsoft.com/office/drawing/2014/main" id="{05831B4B-88E7-3620-84AA-7D27748CEF00}"/>
              </a:ext>
            </a:extLst>
          </p:cNvPr>
          <p:cNvSpPr/>
          <p:nvPr/>
        </p:nvSpPr>
        <p:spPr>
          <a:xfrm>
            <a:off x="4529271" y="128187"/>
            <a:ext cx="1179320" cy="370553"/>
          </a:xfrm>
          <a:prstGeom prst="rect">
            <a:avLst/>
          </a:prstGeom>
        </p:spPr>
        <p:txBody>
          <a:bodyPr wrap="non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5" name="Rectangle 4">
            <a:extLst>
              <a:ext uri="{FF2B5EF4-FFF2-40B4-BE49-F238E27FC236}">
                <a16:creationId xmlns:a16="http://schemas.microsoft.com/office/drawing/2014/main" id="{639E78A8-AC6C-A44E-0A3F-AE253789D8E5}"/>
              </a:ext>
            </a:extLst>
          </p:cNvPr>
          <p:cNvSpPr/>
          <p:nvPr/>
        </p:nvSpPr>
        <p:spPr>
          <a:xfrm>
            <a:off x="8819260" y="-107474"/>
            <a:ext cx="2230452" cy="606214"/>
          </a:xfrm>
          <a:prstGeom prst="rect">
            <a:avLst/>
          </a:prstGeom>
        </p:spPr>
        <p:txBody>
          <a:bodyPr wrap="non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16" name="Rectangle 15">
            <a:extLst>
              <a:ext uri="{FF2B5EF4-FFF2-40B4-BE49-F238E27FC236}">
                <a16:creationId xmlns:a16="http://schemas.microsoft.com/office/drawing/2014/main" id="{5F0AB6AE-7414-992F-0F05-E0435FC6C9B7}"/>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graphicFrame>
        <p:nvGraphicFramePr>
          <p:cNvPr id="2" name="Table 1">
            <a:extLst>
              <a:ext uri="{FF2B5EF4-FFF2-40B4-BE49-F238E27FC236}">
                <a16:creationId xmlns:a16="http://schemas.microsoft.com/office/drawing/2014/main" id="{22267853-A9DF-6754-AABC-2ADE7B0212CC}"/>
              </a:ext>
            </a:extLst>
          </p:cNvPr>
          <p:cNvGraphicFramePr>
            <a:graphicFrameLocks noGrp="1"/>
          </p:cNvGraphicFramePr>
          <p:nvPr>
            <p:extLst>
              <p:ext uri="{D42A27DB-BD31-4B8C-83A1-F6EECF244321}">
                <p14:modId xmlns:p14="http://schemas.microsoft.com/office/powerpoint/2010/main" val="1934656932"/>
              </p:ext>
            </p:extLst>
          </p:nvPr>
        </p:nvGraphicFramePr>
        <p:xfrm>
          <a:off x="3009207" y="1310158"/>
          <a:ext cx="5669279" cy="4215270"/>
        </p:xfrm>
        <a:graphic>
          <a:graphicData uri="http://schemas.openxmlformats.org/drawingml/2006/table">
            <a:tbl>
              <a:tblPr/>
              <a:tblGrid>
                <a:gridCol w="1929279">
                  <a:extLst>
                    <a:ext uri="{9D8B030D-6E8A-4147-A177-3AD203B41FA5}">
                      <a16:colId xmlns:a16="http://schemas.microsoft.com/office/drawing/2014/main" val="3370420593"/>
                    </a:ext>
                  </a:extLst>
                </a:gridCol>
                <a:gridCol w="1810721">
                  <a:extLst>
                    <a:ext uri="{9D8B030D-6E8A-4147-A177-3AD203B41FA5}">
                      <a16:colId xmlns:a16="http://schemas.microsoft.com/office/drawing/2014/main" val="1213467347"/>
                    </a:ext>
                  </a:extLst>
                </a:gridCol>
                <a:gridCol w="1929279">
                  <a:extLst>
                    <a:ext uri="{9D8B030D-6E8A-4147-A177-3AD203B41FA5}">
                      <a16:colId xmlns:a16="http://schemas.microsoft.com/office/drawing/2014/main" val="2417427952"/>
                    </a:ext>
                  </a:extLst>
                </a:gridCol>
              </a:tblGrid>
              <a:tr h="563013">
                <a:tc>
                  <a:txBody>
                    <a:bodyPr/>
                    <a:lstStyle/>
                    <a:p>
                      <a:pPr marL="0" marR="0" algn="ctr">
                        <a:buNone/>
                      </a:pPr>
                      <a:endParaRPr lang="en-US" sz="1600" b="0" i="0">
                        <a:solidFill>
                          <a:schemeClr val="tx1"/>
                        </a:solidFill>
                        <a:effectLst/>
                        <a:latin typeface="Gotham Medium" panose="02000604030000020004" pitchFamily="2"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US" sz="1600" b="0" i="0">
                          <a:solidFill>
                            <a:schemeClr val="tx1"/>
                          </a:solidFill>
                          <a:effectLst/>
                          <a:latin typeface="Gotham Medium" panose="02000604030000020004" pitchFamily="2" charset="0"/>
                        </a:rPr>
                        <a:t>Kunshan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a:txBody>
                    <a:bodyPr/>
                    <a:lstStyle/>
                    <a:p>
                      <a:pPr marL="0" marR="0" algn="ctr">
                        <a:buNone/>
                      </a:pPr>
                      <a:r>
                        <a:rPr lang="en-US" sz="1600" b="0" i="0" err="1">
                          <a:solidFill>
                            <a:schemeClr val="tx1"/>
                          </a:solidFill>
                          <a:effectLst/>
                          <a:latin typeface="Gotham Medium" panose="02000604030000020004" pitchFamily="2" charset="0"/>
                        </a:rPr>
                        <a:t>Danboro</a:t>
                      </a:r>
                      <a:endParaRPr lang="en-US" sz="1600" b="0" i="0">
                        <a:solidFill>
                          <a:schemeClr val="tx1"/>
                        </a:solidFill>
                        <a:effectLst/>
                        <a:latin typeface="Gotham Medium" panose="02000604030000020004" pitchFamily="2"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extLst>
                  <a:ext uri="{0D108BD9-81ED-4DB2-BD59-A6C34878D82A}">
                    <a16:rowId xmlns:a16="http://schemas.microsoft.com/office/drawing/2014/main" val="196150283"/>
                  </a:ext>
                </a:extLst>
              </a:tr>
              <a:tr h="563013">
                <a:tc>
                  <a:txBody>
                    <a:bodyPr/>
                    <a:lstStyle/>
                    <a:p>
                      <a:pPr marL="0" marR="0" algn="ctr">
                        <a:buNone/>
                      </a:pPr>
                      <a:r>
                        <a:rPr lang="en-US" sz="1600" b="0" i="0">
                          <a:solidFill>
                            <a:schemeClr val="tx1"/>
                          </a:solidFill>
                          <a:effectLst/>
                          <a:latin typeface="Gotham Medium" panose="02000604030000020004" pitchFamily="2" charset="0"/>
                        </a:rPr>
                        <a:t>P/N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a:txBody>
                    <a:bodyPr/>
                    <a:lstStyle/>
                    <a:p>
                      <a:pPr marL="0" marR="0" algn="ctr">
                        <a:buNone/>
                      </a:pPr>
                      <a:r>
                        <a:rPr lang="en-US" sz="1600" b="0" i="0">
                          <a:solidFill>
                            <a:schemeClr val="tx1"/>
                          </a:solidFill>
                          <a:effectLst/>
                          <a:latin typeface="Gotham Medium" panose="02000604030000020004" pitchFamily="2" charset="0"/>
                        </a:rPr>
                        <a:t>Quantity</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a:txBody>
                    <a:bodyPr/>
                    <a:lstStyle/>
                    <a:p>
                      <a:pPr marL="0" marR="0" algn="ctr">
                        <a:buNone/>
                      </a:pPr>
                      <a:r>
                        <a:rPr lang="en-US" sz="1600" b="0" i="0">
                          <a:solidFill>
                            <a:schemeClr val="tx1"/>
                          </a:solidFill>
                          <a:effectLst/>
                          <a:latin typeface="Gotham Medium" panose="02000604030000020004" pitchFamily="2" charset="0"/>
                        </a:rPr>
                        <a:t>Quantity</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extLst>
                  <a:ext uri="{0D108BD9-81ED-4DB2-BD59-A6C34878D82A}">
                    <a16:rowId xmlns:a16="http://schemas.microsoft.com/office/drawing/2014/main" val="4090851129"/>
                  </a:ext>
                </a:extLst>
              </a:tr>
              <a:tr h="464958">
                <a:tc>
                  <a:txBody>
                    <a:bodyPr/>
                    <a:lstStyle/>
                    <a:p>
                      <a:pPr marL="0" marR="0" algn="ctr">
                        <a:buNone/>
                      </a:pPr>
                      <a:r>
                        <a:rPr lang="en-US" sz="1600" b="0" i="0">
                          <a:solidFill>
                            <a:schemeClr val="tx1"/>
                          </a:solidFill>
                          <a:effectLst/>
                          <a:latin typeface="Gotham Book" panose="02000604040000020004" pitchFamily="2" charset="0"/>
                        </a:rPr>
                        <a:t>BF-M3-2ZI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24250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4617808"/>
                  </a:ext>
                </a:extLst>
              </a:tr>
              <a:tr h="437381">
                <a:tc>
                  <a:txBody>
                    <a:bodyPr/>
                    <a:lstStyle/>
                    <a:p>
                      <a:pPr marL="0" marR="0" algn="ctr">
                        <a:buNone/>
                      </a:pPr>
                      <a:r>
                        <a:rPr lang="en-US" sz="1600" b="0" i="0">
                          <a:solidFill>
                            <a:schemeClr val="tx1"/>
                          </a:solidFill>
                          <a:effectLst/>
                          <a:latin typeface="Gotham Book" panose="02000604040000020004" pitchFamily="2" charset="0"/>
                        </a:rPr>
                        <a:t>BFS-M4-1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4615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437779"/>
                  </a:ext>
                </a:extLst>
              </a:tr>
              <a:tr h="437381">
                <a:tc>
                  <a:txBody>
                    <a:bodyPr/>
                    <a:lstStyle/>
                    <a:p>
                      <a:pPr marL="0" marR="0" algn="ctr">
                        <a:buNone/>
                      </a:pPr>
                      <a:r>
                        <a:rPr lang="en-US" sz="1600" b="0" i="0">
                          <a:solidFill>
                            <a:schemeClr val="tx1"/>
                          </a:solidFill>
                          <a:effectLst/>
                          <a:latin typeface="Gotham Book" panose="02000604040000020004" pitchFamily="2" charset="0"/>
                        </a:rPr>
                        <a:t>BF-M4-2ZI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220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1067132"/>
                  </a:ext>
                </a:extLst>
              </a:tr>
              <a:tr h="437381">
                <a:tc>
                  <a:txBody>
                    <a:bodyPr/>
                    <a:lstStyle/>
                    <a:p>
                      <a:pPr marL="0" marR="0" algn="ctr">
                        <a:buNone/>
                      </a:pPr>
                      <a:r>
                        <a:rPr lang="en-US" sz="1600" b="0" i="0">
                          <a:solidFill>
                            <a:schemeClr val="tx1"/>
                          </a:solidFill>
                          <a:effectLst/>
                          <a:latin typeface="Gotham Book" panose="02000604040000020004" pitchFamily="2" charset="0"/>
                        </a:rPr>
                        <a:t>BFS-M5-2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4380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3624166"/>
                  </a:ext>
                </a:extLst>
              </a:tr>
              <a:tr h="437381">
                <a:tc>
                  <a:txBody>
                    <a:bodyPr/>
                    <a:lstStyle/>
                    <a:p>
                      <a:pPr marL="0" marR="0" algn="ctr">
                        <a:buNone/>
                      </a:pPr>
                      <a:r>
                        <a:rPr lang="en-US" sz="1600" b="0" i="0">
                          <a:solidFill>
                            <a:schemeClr val="tx1"/>
                          </a:solidFill>
                          <a:effectLst/>
                          <a:latin typeface="Gotham Book" panose="02000604040000020004" pitchFamily="2" charset="0"/>
                        </a:rPr>
                        <a:t>BF-M6-1ZI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3740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3000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4500468"/>
                  </a:ext>
                </a:extLst>
              </a:tr>
              <a:tr h="437381">
                <a:tc>
                  <a:txBody>
                    <a:bodyPr/>
                    <a:lstStyle/>
                    <a:p>
                      <a:pPr marL="0" marR="0" algn="ctr">
                        <a:buNone/>
                      </a:pPr>
                      <a:r>
                        <a:rPr lang="en-US" sz="1600" b="0" i="0">
                          <a:solidFill>
                            <a:schemeClr val="tx1"/>
                          </a:solidFill>
                          <a:effectLst/>
                          <a:latin typeface="Gotham Book" panose="02000604040000020004" pitchFamily="2" charset="0"/>
                        </a:rPr>
                        <a:t>BF-M6-2ZI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1710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3000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5296125"/>
                  </a:ext>
                </a:extLst>
              </a:tr>
              <a:tr h="437381">
                <a:tc>
                  <a:txBody>
                    <a:bodyPr/>
                    <a:lstStyle/>
                    <a:p>
                      <a:pPr marL="0" marR="0" algn="ctr">
                        <a:buNone/>
                      </a:pPr>
                      <a:r>
                        <a:rPr lang="en-US" sz="1600" b="0" i="0">
                          <a:solidFill>
                            <a:schemeClr val="tx1"/>
                          </a:solidFill>
                          <a:effectLst/>
                          <a:latin typeface="Gotham Book" panose="02000604040000020004" pitchFamily="2" charset="0"/>
                        </a:rPr>
                        <a:t>BF-M8-2ZI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1980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600" b="0" i="0">
                          <a:solidFill>
                            <a:schemeClr val="tx1"/>
                          </a:solidFill>
                          <a:effectLst/>
                          <a:latin typeface="Gotham Book" panose="02000604040000020004" pitchFamily="2" charset="0"/>
                        </a:rPr>
                        <a:t>2000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5032511"/>
                  </a:ext>
                </a:extLst>
              </a:tr>
            </a:tbl>
          </a:graphicData>
        </a:graphic>
      </p:graphicFrame>
    </p:spTree>
    <p:extLst>
      <p:ext uri="{BB962C8B-B14F-4D97-AF65-F5344CB8AC3E}">
        <p14:creationId xmlns:p14="http://schemas.microsoft.com/office/powerpoint/2010/main" val="174937862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18383A-A4AF-951C-743C-38397920C4F3}"/>
              </a:ext>
            </a:extLst>
          </p:cNvPr>
          <p:cNvSpPr>
            <a:spLocks noGrp="1"/>
          </p:cNvSpPr>
          <p:nvPr>
            <p:ph type="sldNum" sz="quarter" idx="4"/>
          </p:nvPr>
        </p:nvSpPr>
        <p:spPr/>
        <p:txBody>
          <a:bodyPr/>
          <a:lstStyle/>
          <a:p>
            <a:fld id="{AD0E3104-902F-EB4F-8FA4-7F8380E0D585}" type="slidenum">
              <a:rPr lang="en-US" smtClean="0"/>
              <a:pPr/>
              <a:t>15</a:t>
            </a:fld>
            <a:endParaRPr lang="en-US"/>
          </a:p>
        </p:txBody>
      </p:sp>
      <p:sp>
        <p:nvSpPr>
          <p:cNvPr id="5" name="Rectangle 4">
            <a:extLst>
              <a:ext uri="{FF2B5EF4-FFF2-40B4-BE49-F238E27FC236}">
                <a16:creationId xmlns:a16="http://schemas.microsoft.com/office/drawing/2014/main" id="{667E9F76-9D6C-7511-E69F-99D38746994C}"/>
              </a:ext>
            </a:extLst>
          </p:cNvPr>
          <p:cNvSpPr/>
          <p:nvPr/>
        </p:nvSpPr>
        <p:spPr>
          <a:xfrm>
            <a:off x="0" y="-8801"/>
            <a:ext cx="12191998"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6" name="Title 6">
            <a:extLst>
              <a:ext uri="{FF2B5EF4-FFF2-40B4-BE49-F238E27FC236}">
                <a16:creationId xmlns:a16="http://schemas.microsoft.com/office/drawing/2014/main" id="{631EA158-9AFE-D14C-44FF-3F377D7978A7}"/>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Call To Action</a:t>
            </a:r>
          </a:p>
        </p:txBody>
      </p:sp>
      <p:sp>
        <p:nvSpPr>
          <p:cNvPr id="7" name="Rectangle 6">
            <a:extLst>
              <a:ext uri="{FF2B5EF4-FFF2-40B4-BE49-F238E27FC236}">
                <a16:creationId xmlns:a16="http://schemas.microsoft.com/office/drawing/2014/main" id="{396F6F04-7222-49F9-4B44-7622240895EB}"/>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9" name="TextBox 8">
            <a:extLst>
              <a:ext uri="{FF2B5EF4-FFF2-40B4-BE49-F238E27FC236}">
                <a16:creationId xmlns:a16="http://schemas.microsoft.com/office/drawing/2014/main" id="{801DE756-0F23-5A1E-878B-43D97CE8FC1E}"/>
              </a:ext>
            </a:extLst>
          </p:cNvPr>
          <p:cNvSpPr txBox="1"/>
          <p:nvPr/>
        </p:nvSpPr>
        <p:spPr>
          <a:xfrm>
            <a:off x="465667" y="1092806"/>
            <a:ext cx="7416800" cy="609600"/>
          </a:xfrm>
          <a:prstGeom prst="rect">
            <a:avLst/>
          </a:prstGeom>
        </p:spPr>
        <p:txBody>
          <a:bodyPr wrap="none" rtlCol="0">
            <a:noAutofit/>
          </a:bodyPr>
          <a:lstStyle/>
          <a:p>
            <a:pPr marL="0" indent="0" algn="l">
              <a:lnSpc>
                <a:spcPct val="100000"/>
              </a:lnSpc>
              <a:buNone/>
            </a:pPr>
            <a:r>
              <a:rPr lang="en-US" sz="2800">
                <a:solidFill>
                  <a:schemeClr val="tx1"/>
                </a:solidFill>
                <a:latin typeface="Gotham Medium" panose="02000604030000020004" pitchFamily="2" charset="0"/>
                <a:cs typeface="Calibri Light" panose="020F0302020204030204" pitchFamily="34" charset="0"/>
              </a:rPr>
              <a:t>Your Next Steps Start Today</a:t>
            </a:r>
          </a:p>
        </p:txBody>
      </p:sp>
      <p:sp>
        <p:nvSpPr>
          <p:cNvPr id="10" name="Shape 3">
            <a:extLst>
              <a:ext uri="{FF2B5EF4-FFF2-40B4-BE49-F238E27FC236}">
                <a16:creationId xmlns:a16="http://schemas.microsoft.com/office/drawing/2014/main" id="{0EB324D7-3031-CFFA-5362-82B5D62E9161}"/>
              </a:ext>
            </a:extLst>
          </p:cNvPr>
          <p:cNvSpPr/>
          <p:nvPr/>
        </p:nvSpPr>
        <p:spPr>
          <a:xfrm>
            <a:off x="579120" y="1793239"/>
            <a:ext cx="4920331" cy="1957410"/>
          </a:xfrm>
          <a:prstGeom prst="roundRect">
            <a:avLst>
              <a:gd name="adj" fmla="val 4848"/>
            </a:avLst>
          </a:prstGeom>
          <a:solidFill>
            <a:schemeClr val="accent1"/>
          </a:solidFill>
          <a:ln/>
          <a:effectLst>
            <a:outerShdw blurRad="101600" dist="38100" dir="2700000" algn="bl" rotWithShape="0">
              <a:srgbClr val="000000">
                <a:alpha val="30000"/>
              </a:srgbClr>
            </a:outerShdw>
          </a:effectLst>
        </p:spPr>
        <p:txBody>
          <a:bodyPr/>
          <a:lstStyle/>
          <a:p>
            <a:endParaRPr lang="en-US"/>
          </a:p>
        </p:txBody>
      </p:sp>
      <p:sp>
        <p:nvSpPr>
          <p:cNvPr id="11" name="Shape 4">
            <a:extLst>
              <a:ext uri="{FF2B5EF4-FFF2-40B4-BE49-F238E27FC236}">
                <a16:creationId xmlns:a16="http://schemas.microsoft.com/office/drawing/2014/main" id="{DD4B3FF4-AD39-684D-DF38-DB735F247BB5}"/>
              </a:ext>
            </a:extLst>
          </p:cNvPr>
          <p:cNvSpPr/>
          <p:nvPr/>
        </p:nvSpPr>
        <p:spPr>
          <a:xfrm>
            <a:off x="708887" y="1935596"/>
            <a:ext cx="540696" cy="593155"/>
          </a:xfrm>
          <a:prstGeom prst="ellipse">
            <a:avLst/>
          </a:prstGeom>
          <a:solidFill>
            <a:srgbClr val="D17926"/>
          </a:solidFill>
          <a:ln w="12700">
            <a:noFill/>
            <a:prstDash val="solid"/>
          </a:ln>
        </p:spPr>
        <p:txBody>
          <a:bodyPr/>
          <a:lstStyle/>
          <a:p>
            <a:endParaRPr lang="en-US"/>
          </a:p>
        </p:txBody>
      </p:sp>
      <p:sp>
        <p:nvSpPr>
          <p:cNvPr id="12" name="Text 5">
            <a:extLst>
              <a:ext uri="{FF2B5EF4-FFF2-40B4-BE49-F238E27FC236}">
                <a16:creationId xmlns:a16="http://schemas.microsoft.com/office/drawing/2014/main" id="{D0750D3B-E7B3-3D90-F30C-14780BE2610B}"/>
              </a:ext>
            </a:extLst>
          </p:cNvPr>
          <p:cNvSpPr/>
          <p:nvPr/>
        </p:nvSpPr>
        <p:spPr>
          <a:xfrm>
            <a:off x="708887" y="1935596"/>
            <a:ext cx="540696" cy="593155"/>
          </a:xfrm>
          <a:prstGeom prst="rect">
            <a:avLst/>
          </a:prstGeom>
          <a:noFill/>
          <a:ln/>
        </p:spPr>
        <p:txBody>
          <a:bodyPr wrap="square" lIns="0" tIns="0" rIns="0" bIns="0" rtlCol="0" anchor="ctr"/>
          <a:lstStyle/>
          <a:p>
            <a:pPr marL="0" indent="0" algn="ctr">
              <a:buNone/>
            </a:pPr>
            <a:r>
              <a:rPr lang="en-US" sz="1800" b="1">
                <a:solidFill>
                  <a:srgbClr val="FFFFFF"/>
                </a:solidFill>
                <a:latin typeface="Arial" pitchFamily="34" charset="0"/>
                <a:ea typeface="Arial" pitchFamily="34" charset="-122"/>
                <a:cs typeface="Arial" pitchFamily="34" charset="-120"/>
              </a:rPr>
              <a:t>1</a:t>
            </a:r>
            <a:endParaRPr lang="en-US" sz="1800"/>
          </a:p>
        </p:txBody>
      </p:sp>
      <p:sp>
        <p:nvSpPr>
          <p:cNvPr id="13" name="Text 6">
            <a:extLst>
              <a:ext uri="{FF2B5EF4-FFF2-40B4-BE49-F238E27FC236}">
                <a16:creationId xmlns:a16="http://schemas.microsoft.com/office/drawing/2014/main" id="{30EBF001-11FE-91AB-C982-C1E87C319739}"/>
              </a:ext>
            </a:extLst>
          </p:cNvPr>
          <p:cNvSpPr/>
          <p:nvPr/>
        </p:nvSpPr>
        <p:spPr>
          <a:xfrm>
            <a:off x="1357722" y="1911870"/>
            <a:ext cx="3947079" cy="450798"/>
          </a:xfrm>
          <a:prstGeom prst="rect">
            <a:avLst/>
          </a:prstGeom>
          <a:noFill/>
          <a:ln/>
        </p:spPr>
        <p:txBody>
          <a:bodyPr wrap="square" lIns="0" tIns="0" rIns="0" bIns="0" rtlCol="0" anchor="ctr"/>
          <a:lstStyle/>
          <a:p>
            <a:pPr marL="0" indent="0">
              <a:buNone/>
            </a:pPr>
            <a:r>
              <a:rPr lang="en-US" sz="1600">
                <a:solidFill>
                  <a:srgbClr val="FFFFFF"/>
                </a:solidFill>
                <a:latin typeface="Gotham Medium" panose="02000604030000020004" pitchFamily="2" charset="0"/>
                <a:ea typeface="Arial" pitchFamily="34" charset="-122"/>
                <a:cs typeface="Arial" pitchFamily="34" charset="-120"/>
              </a:rPr>
              <a:t>Identify 3 Target Accounts</a:t>
            </a:r>
            <a:endParaRPr lang="en-US" sz="1600">
              <a:latin typeface="Gotham Medium" panose="02000604030000020004" pitchFamily="2" charset="0"/>
            </a:endParaRPr>
          </a:p>
        </p:txBody>
      </p:sp>
      <p:sp>
        <p:nvSpPr>
          <p:cNvPr id="14" name="Text 7">
            <a:extLst>
              <a:ext uri="{FF2B5EF4-FFF2-40B4-BE49-F238E27FC236}">
                <a16:creationId xmlns:a16="http://schemas.microsoft.com/office/drawing/2014/main" id="{896C7832-08BB-491C-A45D-FE5B51C659E4}"/>
              </a:ext>
            </a:extLst>
          </p:cNvPr>
          <p:cNvSpPr/>
          <p:nvPr/>
        </p:nvSpPr>
        <p:spPr>
          <a:xfrm>
            <a:off x="773770" y="2481298"/>
            <a:ext cx="4246963" cy="1126994"/>
          </a:xfrm>
          <a:prstGeom prst="rect">
            <a:avLst/>
          </a:prstGeom>
          <a:noFill/>
          <a:ln/>
        </p:spPr>
        <p:txBody>
          <a:bodyPr wrap="square" lIns="0" tIns="0" rIns="0" bIns="0" rtlCol="0" anchor="ctr"/>
          <a:lstStyle/>
          <a:p>
            <a:pPr marL="0" indent="0">
              <a:buNone/>
            </a:pPr>
            <a:r>
              <a:rPr lang="en-US" sz="1200">
                <a:solidFill>
                  <a:schemeClr val="bg1"/>
                </a:solidFill>
                <a:latin typeface="Gotham Book" panose="02000604040000020004" pitchFamily="2" charset="0"/>
                <a:ea typeface="Arial" pitchFamily="34" charset="-122"/>
                <a:cs typeface="Arial" pitchFamily="34" charset="-120"/>
              </a:rPr>
              <a:t>Review your territory for existing B-series customers and eMobility OEMs/fabricators. Prioritize accounts with busbar or high-voltage assemblies.</a:t>
            </a:r>
            <a:endParaRPr lang="en-US" sz="1200">
              <a:solidFill>
                <a:schemeClr val="bg1"/>
              </a:solidFill>
              <a:latin typeface="Gotham Book" panose="02000604040000020004" pitchFamily="2" charset="0"/>
            </a:endParaRPr>
          </a:p>
        </p:txBody>
      </p:sp>
      <p:sp>
        <p:nvSpPr>
          <p:cNvPr id="15" name="Shape 8">
            <a:extLst>
              <a:ext uri="{FF2B5EF4-FFF2-40B4-BE49-F238E27FC236}">
                <a16:creationId xmlns:a16="http://schemas.microsoft.com/office/drawing/2014/main" id="{0042608E-5196-EB86-9E69-FA94C6A95312}"/>
              </a:ext>
            </a:extLst>
          </p:cNvPr>
          <p:cNvSpPr/>
          <p:nvPr/>
        </p:nvSpPr>
        <p:spPr>
          <a:xfrm>
            <a:off x="5823869" y="1793239"/>
            <a:ext cx="4920331" cy="1957410"/>
          </a:xfrm>
          <a:prstGeom prst="roundRect">
            <a:avLst>
              <a:gd name="adj" fmla="val 4848"/>
            </a:avLst>
          </a:prstGeom>
          <a:solidFill>
            <a:schemeClr val="accent1"/>
          </a:solidFill>
          <a:ln/>
          <a:effectLst>
            <a:outerShdw blurRad="101600" dist="38100" dir="2700000" algn="bl" rotWithShape="0">
              <a:srgbClr val="000000">
                <a:alpha val="30000"/>
              </a:srgbClr>
            </a:outerShdw>
          </a:effectLst>
        </p:spPr>
        <p:txBody>
          <a:bodyPr/>
          <a:lstStyle/>
          <a:p>
            <a:endParaRPr lang="en-US"/>
          </a:p>
        </p:txBody>
      </p:sp>
      <p:sp>
        <p:nvSpPr>
          <p:cNvPr id="16" name="Shape 9">
            <a:extLst>
              <a:ext uri="{FF2B5EF4-FFF2-40B4-BE49-F238E27FC236}">
                <a16:creationId xmlns:a16="http://schemas.microsoft.com/office/drawing/2014/main" id="{CB7C4B09-EA29-5631-E7EC-5720A7DFB710}"/>
              </a:ext>
            </a:extLst>
          </p:cNvPr>
          <p:cNvSpPr/>
          <p:nvPr/>
        </p:nvSpPr>
        <p:spPr>
          <a:xfrm>
            <a:off x="5953636" y="1935596"/>
            <a:ext cx="540696" cy="593155"/>
          </a:xfrm>
          <a:prstGeom prst="ellipse">
            <a:avLst/>
          </a:prstGeom>
          <a:solidFill>
            <a:srgbClr val="D17926"/>
          </a:solidFill>
          <a:ln w="12700">
            <a:noFill/>
            <a:prstDash val="solid"/>
          </a:ln>
        </p:spPr>
        <p:txBody>
          <a:bodyPr/>
          <a:lstStyle/>
          <a:p>
            <a:endParaRPr lang="en-US"/>
          </a:p>
        </p:txBody>
      </p:sp>
      <p:sp>
        <p:nvSpPr>
          <p:cNvPr id="17" name="Text 10">
            <a:extLst>
              <a:ext uri="{FF2B5EF4-FFF2-40B4-BE49-F238E27FC236}">
                <a16:creationId xmlns:a16="http://schemas.microsoft.com/office/drawing/2014/main" id="{965175A0-4D49-04F2-F1F9-05959D756D6B}"/>
              </a:ext>
            </a:extLst>
          </p:cNvPr>
          <p:cNvSpPr/>
          <p:nvPr/>
        </p:nvSpPr>
        <p:spPr>
          <a:xfrm>
            <a:off x="5953636" y="1935596"/>
            <a:ext cx="540696" cy="593155"/>
          </a:xfrm>
          <a:prstGeom prst="rect">
            <a:avLst/>
          </a:prstGeom>
          <a:noFill/>
          <a:ln/>
        </p:spPr>
        <p:txBody>
          <a:bodyPr wrap="square" lIns="0" tIns="0" rIns="0" bIns="0" rtlCol="0" anchor="ctr"/>
          <a:lstStyle/>
          <a:p>
            <a:pPr marL="0" indent="0" algn="ctr">
              <a:buNone/>
            </a:pPr>
            <a:r>
              <a:rPr lang="en-US" sz="1800" b="1">
                <a:solidFill>
                  <a:srgbClr val="FFFFFF"/>
                </a:solidFill>
                <a:latin typeface="Arial" pitchFamily="34" charset="0"/>
                <a:ea typeface="Arial" pitchFamily="34" charset="-122"/>
                <a:cs typeface="Arial" pitchFamily="34" charset="-120"/>
              </a:rPr>
              <a:t>2</a:t>
            </a:r>
            <a:endParaRPr lang="en-US" sz="1800"/>
          </a:p>
        </p:txBody>
      </p:sp>
      <p:sp>
        <p:nvSpPr>
          <p:cNvPr id="18" name="Text 11">
            <a:extLst>
              <a:ext uri="{FF2B5EF4-FFF2-40B4-BE49-F238E27FC236}">
                <a16:creationId xmlns:a16="http://schemas.microsoft.com/office/drawing/2014/main" id="{44547A57-A741-EBD5-BA3D-616D66E124BA}"/>
              </a:ext>
            </a:extLst>
          </p:cNvPr>
          <p:cNvSpPr/>
          <p:nvPr/>
        </p:nvSpPr>
        <p:spPr>
          <a:xfrm>
            <a:off x="6602471" y="1911870"/>
            <a:ext cx="3947079" cy="450798"/>
          </a:xfrm>
          <a:prstGeom prst="rect">
            <a:avLst/>
          </a:prstGeom>
          <a:noFill/>
          <a:ln/>
        </p:spPr>
        <p:txBody>
          <a:bodyPr wrap="square" lIns="0" tIns="0" rIns="0" bIns="0" rtlCol="0" anchor="ctr"/>
          <a:lstStyle/>
          <a:p>
            <a:pPr marL="0" indent="0">
              <a:buNone/>
            </a:pPr>
            <a:r>
              <a:rPr lang="en-US" sz="1600">
                <a:solidFill>
                  <a:srgbClr val="FFFFFF"/>
                </a:solidFill>
                <a:latin typeface="Gotham Medium" panose="02000604030000020004" pitchFamily="2" charset="0"/>
                <a:ea typeface="Arial" pitchFamily="34" charset="-122"/>
                <a:cs typeface="Arial" pitchFamily="34" charset="-120"/>
              </a:rPr>
              <a:t>Request Samples</a:t>
            </a:r>
            <a:endParaRPr lang="en-US" sz="1600">
              <a:latin typeface="Gotham Medium" panose="02000604030000020004" pitchFamily="2" charset="0"/>
            </a:endParaRPr>
          </a:p>
        </p:txBody>
      </p:sp>
      <p:sp>
        <p:nvSpPr>
          <p:cNvPr id="19" name="Text 12">
            <a:extLst>
              <a:ext uri="{FF2B5EF4-FFF2-40B4-BE49-F238E27FC236}">
                <a16:creationId xmlns:a16="http://schemas.microsoft.com/office/drawing/2014/main" id="{91A565B1-881D-B0FD-59A7-7D8305588A88}"/>
              </a:ext>
            </a:extLst>
          </p:cNvPr>
          <p:cNvSpPr/>
          <p:nvPr/>
        </p:nvSpPr>
        <p:spPr>
          <a:xfrm>
            <a:off x="6018519" y="2481298"/>
            <a:ext cx="4541844" cy="1126994"/>
          </a:xfrm>
          <a:prstGeom prst="rect">
            <a:avLst/>
          </a:prstGeom>
          <a:noFill/>
          <a:ln/>
        </p:spPr>
        <p:txBody>
          <a:bodyPr wrap="square" lIns="0" tIns="0" rIns="0" bIns="0" rtlCol="0" anchor="ctr"/>
          <a:lstStyle/>
          <a:p>
            <a:pPr marL="0" indent="0">
              <a:buNone/>
            </a:pPr>
            <a:r>
              <a:rPr lang="en-US" sz="1200">
                <a:solidFill>
                  <a:schemeClr val="bg1"/>
                </a:solidFill>
                <a:latin typeface="Gotham Book" panose="02000604040000020004" pitchFamily="2" charset="0"/>
                <a:ea typeface="Arial" pitchFamily="34" charset="-122"/>
                <a:cs typeface="Arial" pitchFamily="34" charset="-120"/>
              </a:rPr>
              <a:t>Order BF/BFS samples through your PEM sales representative for customer demonstrations. Visit pemnet.com for datasheets and CAD files.</a:t>
            </a:r>
            <a:endParaRPr lang="en-US" sz="1200">
              <a:solidFill>
                <a:schemeClr val="bg1"/>
              </a:solidFill>
              <a:latin typeface="Gotham Book" panose="02000604040000020004" pitchFamily="2" charset="0"/>
            </a:endParaRPr>
          </a:p>
        </p:txBody>
      </p:sp>
      <p:sp>
        <p:nvSpPr>
          <p:cNvPr id="20" name="Shape 13">
            <a:extLst>
              <a:ext uri="{FF2B5EF4-FFF2-40B4-BE49-F238E27FC236}">
                <a16:creationId xmlns:a16="http://schemas.microsoft.com/office/drawing/2014/main" id="{DB4C88E5-F062-0E97-B5EB-7C1CC4217ED6}"/>
              </a:ext>
            </a:extLst>
          </p:cNvPr>
          <p:cNvSpPr/>
          <p:nvPr/>
        </p:nvSpPr>
        <p:spPr>
          <a:xfrm>
            <a:off x="579120" y="3952322"/>
            <a:ext cx="4920331" cy="1957410"/>
          </a:xfrm>
          <a:prstGeom prst="roundRect">
            <a:avLst>
              <a:gd name="adj" fmla="val 4848"/>
            </a:avLst>
          </a:prstGeom>
          <a:solidFill>
            <a:schemeClr val="accent1"/>
          </a:solidFill>
          <a:ln/>
          <a:effectLst>
            <a:outerShdw blurRad="101600" dist="38100" dir="2700000" algn="bl" rotWithShape="0">
              <a:srgbClr val="000000">
                <a:alpha val="30000"/>
              </a:srgbClr>
            </a:outerShdw>
          </a:effectLst>
        </p:spPr>
        <p:txBody>
          <a:bodyPr/>
          <a:lstStyle/>
          <a:p>
            <a:endParaRPr lang="en-US"/>
          </a:p>
        </p:txBody>
      </p:sp>
      <p:sp>
        <p:nvSpPr>
          <p:cNvPr id="21" name="Shape 14">
            <a:extLst>
              <a:ext uri="{FF2B5EF4-FFF2-40B4-BE49-F238E27FC236}">
                <a16:creationId xmlns:a16="http://schemas.microsoft.com/office/drawing/2014/main" id="{976C3FCA-1964-AC71-1E00-EC9F7898DF68}"/>
              </a:ext>
            </a:extLst>
          </p:cNvPr>
          <p:cNvSpPr/>
          <p:nvPr/>
        </p:nvSpPr>
        <p:spPr>
          <a:xfrm>
            <a:off x="708887" y="4094679"/>
            <a:ext cx="540696" cy="593155"/>
          </a:xfrm>
          <a:prstGeom prst="ellipse">
            <a:avLst/>
          </a:prstGeom>
          <a:solidFill>
            <a:srgbClr val="D17926"/>
          </a:solidFill>
          <a:ln w="12700">
            <a:noFill/>
            <a:prstDash val="solid"/>
          </a:ln>
        </p:spPr>
        <p:txBody>
          <a:bodyPr/>
          <a:lstStyle/>
          <a:p>
            <a:endParaRPr lang="en-US"/>
          </a:p>
        </p:txBody>
      </p:sp>
      <p:sp>
        <p:nvSpPr>
          <p:cNvPr id="22" name="Text 15">
            <a:extLst>
              <a:ext uri="{FF2B5EF4-FFF2-40B4-BE49-F238E27FC236}">
                <a16:creationId xmlns:a16="http://schemas.microsoft.com/office/drawing/2014/main" id="{5DE2C74A-6CE6-5E54-C17E-C85D37AED1EB}"/>
              </a:ext>
            </a:extLst>
          </p:cNvPr>
          <p:cNvSpPr/>
          <p:nvPr/>
        </p:nvSpPr>
        <p:spPr>
          <a:xfrm>
            <a:off x="708887" y="4094679"/>
            <a:ext cx="540696" cy="593155"/>
          </a:xfrm>
          <a:prstGeom prst="rect">
            <a:avLst/>
          </a:prstGeom>
          <a:noFill/>
          <a:ln/>
        </p:spPr>
        <p:txBody>
          <a:bodyPr wrap="square" lIns="0" tIns="0" rIns="0" bIns="0" rtlCol="0" anchor="ctr"/>
          <a:lstStyle/>
          <a:p>
            <a:pPr marL="0" indent="0" algn="ctr">
              <a:buNone/>
            </a:pPr>
            <a:r>
              <a:rPr lang="en-US" sz="1800" b="1">
                <a:solidFill>
                  <a:srgbClr val="FFFFFF"/>
                </a:solidFill>
                <a:latin typeface="Arial" pitchFamily="34" charset="0"/>
                <a:ea typeface="Arial" pitchFamily="34" charset="-122"/>
                <a:cs typeface="Arial" pitchFamily="34" charset="-120"/>
              </a:rPr>
              <a:t>3</a:t>
            </a:r>
            <a:endParaRPr lang="en-US" sz="1800"/>
          </a:p>
        </p:txBody>
      </p:sp>
      <p:sp>
        <p:nvSpPr>
          <p:cNvPr id="23" name="Text 16">
            <a:extLst>
              <a:ext uri="{FF2B5EF4-FFF2-40B4-BE49-F238E27FC236}">
                <a16:creationId xmlns:a16="http://schemas.microsoft.com/office/drawing/2014/main" id="{5472501B-46AF-9D47-6792-38CA931D6981}"/>
              </a:ext>
            </a:extLst>
          </p:cNvPr>
          <p:cNvSpPr/>
          <p:nvPr/>
        </p:nvSpPr>
        <p:spPr>
          <a:xfrm>
            <a:off x="1357722" y="4070953"/>
            <a:ext cx="3947079" cy="450798"/>
          </a:xfrm>
          <a:prstGeom prst="rect">
            <a:avLst/>
          </a:prstGeom>
          <a:noFill/>
          <a:ln/>
        </p:spPr>
        <p:txBody>
          <a:bodyPr wrap="square" lIns="0" tIns="0" rIns="0" bIns="0" rtlCol="0" anchor="ctr"/>
          <a:lstStyle/>
          <a:p>
            <a:pPr marL="0" indent="0">
              <a:buNone/>
            </a:pPr>
            <a:r>
              <a:rPr lang="en-US" sz="1600">
                <a:solidFill>
                  <a:srgbClr val="FFFFFF"/>
                </a:solidFill>
                <a:latin typeface="Gotham Medium" panose="02000604030000020004" pitchFamily="2" charset="0"/>
                <a:ea typeface="Arial" pitchFamily="34" charset="-122"/>
                <a:cs typeface="Arial" pitchFamily="34" charset="-120"/>
              </a:rPr>
              <a:t>Schedule a PEM Virtual Consult</a:t>
            </a:r>
            <a:endParaRPr lang="en-US" sz="1600">
              <a:latin typeface="Gotham Medium" panose="02000604030000020004" pitchFamily="2" charset="0"/>
            </a:endParaRPr>
          </a:p>
        </p:txBody>
      </p:sp>
      <p:sp>
        <p:nvSpPr>
          <p:cNvPr id="24" name="Text 17">
            <a:extLst>
              <a:ext uri="{FF2B5EF4-FFF2-40B4-BE49-F238E27FC236}">
                <a16:creationId xmlns:a16="http://schemas.microsoft.com/office/drawing/2014/main" id="{72FEC4AF-4E18-3671-E1D1-E1EAA00FD5F1}"/>
              </a:ext>
            </a:extLst>
          </p:cNvPr>
          <p:cNvSpPr/>
          <p:nvPr/>
        </p:nvSpPr>
        <p:spPr>
          <a:xfrm>
            <a:off x="773770" y="4640381"/>
            <a:ext cx="3772830" cy="1126994"/>
          </a:xfrm>
          <a:prstGeom prst="rect">
            <a:avLst/>
          </a:prstGeom>
          <a:noFill/>
          <a:ln/>
        </p:spPr>
        <p:txBody>
          <a:bodyPr wrap="square" lIns="0" tIns="0" rIns="0" bIns="0" rtlCol="0" anchor="ctr"/>
          <a:lstStyle/>
          <a:p>
            <a:pPr marL="0" indent="0">
              <a:buNone/>
            </a:pPr>
            <a:r>
              <a:rPr lang="en-US" sz="1200">
                <a:solidFill>
                  <a:schemeClr val="bg1"/>
                </a:solidFill>
                <a:latin typeface="Gotham Book" panose="02000604040000020004" pitchFamily="2" charset="0"/>
                <a:ea typeface="Arial" pitchFamily="34" charset="-122"/>
                <a:cs typeface="Arial" pitchFamily="34" charset="-120"/>
              </a:rPr>
              <a:t>Connect with a PEM Field Application Engineer to prepare your customer pitch and application engineering support.</a:t>
            </a:r>
            <a:endParaRPr lang="en-US" sz="1200">
              <a:solidFill>
                <a:schemeClr val="bg1"/>
              </a:solidFill>
              <a:latin typeface="Gotham Book" panose="02000604040000020004" pitchFamily="2" charset="0"/>
            </a:endParaRPr>
          </a:p>
        </p:txBody>
      </p:sp>
      <p:sp>
        <p:nvSpPr>
          <p:cNvPr id="25" name="Shape 18">
            <a:extLst>
              <a:ext uri="{FF2B5EF4-FFF2-40B4-BE49-F238E27FC236}">
                <a16:creationId xmlns:a16="http://schemas.microsoft.com/office/drawing/2014/main" id="{3948A4B9-7B70-AC1C-D7F0-E2EA8B737F51}"/>
              </a:ext>
            </a:extLst>
          </p:cNvPr>
          <p:cNvSpPr/>
          <p:nvPr/>
        </p:nvSpPr>
        <p:spPr>
          <a:xfrm>
            <a:off x="5823869" y="3952322"/>
            <a:ext cx="4920331" cy="1957410"/>
          </a:xfrm>
          <a:prstGeom prst="roundRect">
            <a:avLst>
              <a:gd name="adj" fmla="val 4848"/>
            </a:avLst>
          </a:prstGeom>
          <a:solidFill>
            <a:schemeClr val="accent1"/>
          </a:solidFill>
          <a:ln/>
          <a:effectLst>
            <a:outerShdw blurRad="101600" dist="38100" dir="2700000" algn="bl" rotWithShape="0">
              <a:srgbClr val="000000">
                <a:alpha val="30000"/>
              </a:srgbClr>
            </a:outerShdw>
          </a:effectLst>
        </p:spPr>
        <p:txBody>
          <a:bodyPr/>
          <a:lstStyle/>
          <a:p>
            <a:endParaRPr lang="en-US"/>
          </a:p>
        </p:txBody>
      </p:sp>
      <p:sp>
        <p:nvSpPr>
          <p:cNvPr id="26" name="Shape 19">
            <a:extLst>
              <a:ext uri="{FF2B5EF4-FFF2-40B4-BE49-F238E27FC236}">
                <a16:creationId xmlns:a16="http://schemas.microsoft.com/office/drawing/2014/main" id="{710AB1E2-B164-4223-F386-2AB3DA5BE857}"/>
              </a:ext>
            </a:extLst>
          </p:cNvPr>
          <p:cNvSpPr/>
          <p:nvPr/>
        </p:nvSpPr>
        <p:spPr>
          <a:xfrm>
            <a:off x="5953636" y="4094679"/>
            <a:ext cx="540696" cy="593155"/>
          </a:xfrm>
          <a:prstGeom prst="ellipse">
            <a:avLst/>
          </a:prstGeom>
          <a:solidFill>
            <a:srgbClr val="D17926"/>
          </a:solidFill>
          <a:ln w="12700">
            <a:noFill/>
            <a:prstDash val="solid"/>
          </a:ln>
        </p:spPr>
        <p:txBody>
          <a:bodyPr/>
          <a:lstStyle/>
          <a:p>
            <a:endParaRPr lang="en-US"/>
          </a:p>
        </p:txBody>
      </p:sp>
      <p:sp>
        <p:nvSpPr>
          <p:cNvPr id="27" name="Text 20">
            <a:extLst>
              <a:ext uri="{FF2B5EF4-FFF2-40B4-BE49-F238E27FC236}">
                <a16:creationId xmlns:a16="http://schemas.microsoft.com/office/drawing/2014/main" id="{79186EF9-518A-701A-3631-B4FB7495BC15}"/>
              </a:ext>
            </a:extLst>
          </p:cNvPr>
          <p:cNvSpPr/>
          <p:nvPr/>
        </p:nvSpPr>
        <p:spPr>
          <a:xfrm>
            <a:off x="5953636" y="4094679"/>
            <a:ext cx="540696" cy="593155"/>
          </a:xfrm>
          <a:prstGeom prst="rect">
            <a:avLst/>
          </a:prstGeom>
          <a:noFill/>
          <a:ln/>
        </p:spPr>
        <p:txBody>
          <a:bodyPr wrap="square" lIns="0" tIns="0" rIns="0" bIns="0" rtlCol="0" anchor="ctr"/>
          <a:lstStyle/>
          <a:p>
            <a:pPr marL="0" indent="0" algn="ctr">
              <a:buNone/>
            </a:pPr>
            <a:r>
              <a:rPr lang="en-US" sz="1800" b="1">
                <a:solidFill>
                  <a:srgbClr val="FFFFFF"/>
                </a:solidFill>
                <a:latin typeface="Arial" pitchFamily="34" charset="0"/>
                <a:ea typeface="Arial" pitchFamily="34" charset="-122"/>
                <a:cs typeface="Arial" pitchFamily="34" charset="-120"/>
              </a:rPr>
              <a:t>4</a:t>
            </a:r>
            <a:endParaRPr lang="en-US" sz="1800"/>
          </a:p>
        </p:txBody>
      </p:sp>
      <p:sp>
        <p:nvSpPr>
          <p:cNvPr id="28" name="Text 21">
            <a:extLst>
              <a:ext uri="{FF2B5EF4-FFF2-40B4-BE49-F238E27FC236}">
                <a16:creationId xmlns:a16="http://schemas.microsoft.com/office/drawing/2014/main" id="{2931DD2D-A429-A03D-275F-9FD1CFFF68F1}"/>
              </a:ext>
            </a:extLst>
          </p:cNvPr>
          <p:cNvSpPr/>
          <p:nvPr/>
        </p:nvSpPr>
        <p:spPr>
          <a:xfrm>
            <a:off x="6602471" y="4070953"/>
            <a:ext cx="3947079" cy="450798"/>
          </a:xfrm>
          <a:prstGeom prst="rect">
            <a:avLst/>
          </a:prstGeom>
          <a:noFill/>
          <a:ln/>
        </p:spPr>
        <p:txBody>
          <a:bodyPr wrap="square" lIns="0" tIns="0" rIns="0" bIns="0" rtlCol="0" anchor="ctr"/>
          <a:lstStyle/>
          <a:p>
            <a:pPr marL="0" indent="0">
              <a:buNone/>
            </a:pPr>
            <a:r>
              <a:rPr lang="en-US" sz="1600">
                <a:solidFill>
                  <a:srgbClr val="FFFFFF"/>
                </a:solidFill>
                <a:latin typeface="Gotham Medium" panose="02000604030000020004" pitchFamily="2" charset="0"/>
                <a:ea typeface="Arial" pitchFamily="34" charset="-122"/>
                <a:cs typeface="Arial" pitchFamily="34" charset="-120"/>
              </a:rPr>
              <a:t>Talk to an Engineer</a:t>
            </a:r>
            <a:endParaRPr lang="en-US" sz="1600">
              <a:latin typeface="Gotham Medium" panose="02000604030000020004" pitchFamily="2" charset="0"/>
            </a:endParaRPr>
          </a:p>
        </p:txBody>
      </p:sp>
      <p:sp>
        <p:nvSpPr>
          <p:cNvPr id="29" name="Text 22">
            <a:extLst>
              <a:ext uri="{FF2B5EF4-FFF2-40B4-BE49-F238E27FC236}">
                <a16:creationId xmlns:a16="http://schemas.microsoft.com/office/drawing/2014/main" id="{A6C8B673-6B49-BA71-AB3B-B949983382FA}"/>
              </a:ext>
            </a:extLst>
          </p:cNvPr>
          <p:cNvSpPr/>
          <p:nvPr/>
        </p:nvSpPr>
        <p:spPr>
          <a:xfrm>
            <a:off x="6018518" y="4640381"/>
            <a:ext cx="4192281" cy="1126994"/>
          </a:xfrm>
          <a:prstGeom prst="rect">
            <a:avLst/>
          </a:prstGeom>
          <a:noFill/>
          <a:ln/>
        </p:spPr>
        <p:txBody>
          <a:bodyPr wrap="square" lIns="0" tIns="0" rIns="0" bIns="0" rtlCol="0" anchor="ctr"/>
          <a:lstStyle/>
          <a:p>
            <a:pPr marL="0" indent="0">
              <a:buNone/>
            </a:pPr>
            <a:r>
              <a:rPr lang="en-US" sz="1200">
                <a:solidFill>
                  <a:schemeClr val="bg1"/>
                </a:solidFill>
                <a:latin typeface="Gotham Book" panose="02000604040000020004" pitchFamily="2" charset="0"/>
                <a:ea typeface="Arial" pitchFamily="34" charset="-122"/>
                <a:cs typeface="Arial" pitchFamily="34" charset="-120"/>
              </a:rPr>
              <a:t>For technical questions, application support, or custom size inquiries — contact techsupport@pemnet.com or call 800-237-4736 (USA).</a:t>
            </a:r>
            <a:endParaRPr lang="en-US" sz="1200">
              <a:solidFill>
                <a:schemeClr val="bg1"/>
              </a:solidFill>
              <a:latin typeface="Gotham Book" panose="02000604040000020004" pitchFamily="2" charset="0"/>
            </a:endParaRPr>
          </a:p>
        </p:txBody>
      </p:sp>
      <p:sp>
        <p:nvSpPr>
          <p:cNvPr id="31" name="Slide Number Placeholder 8">
            <a:extLst>
              <a:ext uri="{FF2B5EF4-FFF2-40B4-BE49-F238E27FC236}">
                <a16:creationId xmlns:a16="http://schemas.microsoft.com/office/drawing/2014/main" id="{6355C51E-D7AD-3CD2-ED80-BB91D171E18B}"/>
              </a:ext>
            </a:extLst>
          </p:cNvPr>
          <p:cNvSpPr txBox="1">
            <a:spLocks/>
          </p:cNvSpPr>
          <p:nvPr/>
        </p:nvSpPr>
        <p:spPr>
          <a:xfrm>
            <a:off x="10560363" y="6435984"/>
            <a:ext cx="1250637" cy="317873"/>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a:solidFill>
                  <a:srgbClr val="000000"/>
                </a:solidFill>
                <a:latin typeface="Gotham Book" pitchFamily="2" charset="0"/>
                <a:cs typeface="Gotham Book" pitchFamily="2" charset="0"/>
              </a:rPr>
              <a:t>Confidential     15</a:t>
            </a:r>
          </a:p>
        </p:txBody>
      </p:sp>
    </p:spTree>
    <p:extLst>
      <p:ext uri="{BB962C8B-B14F-4D97-AF65-F5344CB8AC3E}">
        <p14:creationId xmlns:p14="http://schemas.microsoft.com/office/powerpoint/2010/main" val="2884746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BD91B7-75EA-2A69-0197-F9067C4E7975}"/>
              </a:ext>
            </a:extLst>
          </p:cNvPr>
          <p:cNvSpPr/>
          <p:nvPr/>
        </p:nvSpPr>
        <p:spPr>
          <a:xfrm>
            <a:off x="1571104" y="1073951"/>
            <a:ext cx="8791697" cy="4894736"/>
          </a:xfrm>
          <a:prstGeom prst="rect">
            <a:avLst/>
          </a:prstGeom>
          <a:solidFill>
            <a:srgbClr val="DFEDF8"/>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13" name="Rectangle 12">
            <a:extLst>
              <a:ext uri="{FF2B5EF4-FFF2-40B4-BE49-F238E27FC236}">
                <a16:creationId xmlns:a16="http://schemas.microsoft.com/office/drawing/2014/main" id="{BEB0711F-E703-5FE7-1F0B-828E9CEBA593}"/>
              </a:ext>
            </a:extLst>
          </p:cNvPr>
          <p:cNvSpPr/>
          <p:nvPr/>
        </p:nvSpPr>
        <p:spPr>
          <a:xfrm>
            <a:off x="-2" y="-8801"/>
            <a:ext cx="12192000"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7" name="Title 6">
            <a:extLst>
              <a:ext uri="{FF2B5EF4-FFF2-40B4-BE49-F238E27FC236}">
                <a16:creationId xmlns:a16="http://schemas.microsoft.com/office/drawing/2014/main" id="{E6AC3635-DB33-B648-8BFF-914A287BE638}"/>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Contact Information</a:t>
            </a:r>
          </a:p>
        </p:txBody>
      </p:sp>
      <p:sp>
        <p:nvSpPr>
          <p:cNvPr id="9" name="Slide Number Placeholder 8">
            <a:extLst>
              <a:ext uri="{FF2B5EF4-FFF2-40B4-BE49-F238E27FC236}">
                <a16:creationId xmlns:a16="http://schemas.microsoft.com/office/drawing/2014/main" id="{EE262906-87FC-E144-B011-8849363F56F4}"/>
              </a:ext>
            </a:extLst>
          </p:cNvPr>
          <p:cNvSpPr>
            <a:spLocks noGrp="1"/>
          </p:cNvSpPr>
          <p:nvPr>
            <p:ph type="sldNum" sz="quarter" idx="4"/>
          </p:nvPr>
        </p:nvSpPr>
        <p:spPr>
          <a:xfrm>
            <a:off x="10492239" y="6435984"/>
            <a:ext cx="1318761" cy="317873"/>
          </a:xfrm>
        </p:spPr>
        <p:txBody>
          <a:bodyPr/>
          <a:lstStyle/>
          <a:p>
            <a:pPr>
              <a:defRPr/>
            </a:pPr>
            <a:r>
              <a:rPr lang="en-US" sz="800">
                <a:solidFill>
                  <a:srgbClr val="000000"/>
                </a:solidFill>
                <a:latin typeface="Gotham Book" pitchFamily="2" charset="0"/>
                <a:cs typeface="Gotham Book" pitchFamily="2" charset="0"/>
              </a:rPr>
              <a:t>Confidential     16</a:t>
            </a:r>
          </a:p>
        </p:txBody>
      </p:sp>
      <p:sp>
        <p:nvSpPr>
          <p:cNvPr id="16" name="Rectangle 15">
            <a:extLst>
              <a:ext uri="{FF2B5EF4-FFF2-40B4-BE49-F238E27FC236}">
                <a16:creationId xmlns:a16="http://schemas.microsoft.com/office/drawing/2014/main" id="{5F0AB6AE-7414-992F-0F05-E0435FC6C9B7}"/>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5" name="Text Placeholder 1">
            <a:extLst>
              <a:ext uri="{FF2B5EF4-FFF2-40B4-BE49-F238E27FC236}">
                <a16:creationId xmlns:a16="http://schemas.microsoft.com/office/drawing/2014/main" id="{0557893F-9FCA-C32D-2B54-113D8A4C647F}"/>
              </a:ext>
            </a:extLst>
          </p:cNvPr>
          <p:cNvSpPr>
            <a:spLocks noGrp="1"/>
          </p:cNvSpPr>
          <p:nvPr>
            <p:ph type="body" sz="quarter" idx="24"/>
          </p:nvPr>
        </p:nvSpPr>
        <p:spPr>
          <a:xfrm>
            <a:off x="1695802" y="1549390"/>
            <a:ext cx="4329743" cy="1489553"/>
          </a:xfrm>
        </p:spPr>
        <p:txBody>
          <a:bodyPr/>
          <a:lstStyle/>
          <a:p>
            <a:pPr algn="ctr">
              <a:spcBef>
                <a:spcPts val="0"/>
              </a:spcBef>
            </a:pPr>
            <a:r>
              <a:rPr lang="en-US" b="1">
                <a:solidFill>
                  <a:schemeClr val="accent1"/>
                </a:solidFill>
                <a:latin typeface="Gotham Medium"/>
                <a:cs typeface="Gotham Medium" pitchFamily="2" charset="0"/>
              </a:rPr>
              <a:t>Ross </a:t>
            </a:r>
            <a:r>
              <a:rPr lang="en-US" b="1" err="1">
                <a:solidFill>
                  <a:schemeClr val="accent1"/>
                </a:solidFill>
                <a:latin typeface="Gotham Medium"/>
                <a:cs typeface="Gotham Medium" pitchFamily="2" charset="0"/>
              </a:rPr>
              <a:t>Zambanini</a:t>
            </a:r>
            <a:endParaRPr lang="en-US" b="1">
              <a:solidFill>
                <a:schemeClr val="accent1"/>
              </a:solidFill>
              <a:latin typeface="Gotham Medium"/>
              <a:cs typeface="Gotham Medium" pitchFamily="2" charset="0"/>
            </a:endParaRPr>
          </a:p>
          <a:p>
            <a:pPr algn="ctr">
              <a:lnSpc>
                <a:spcPct val="150000"/>
              </a:lnSpc>
              <a:spcBef>
                <a:spcPts val="0"/>
              </a:spcBef>
            </a:pPr>
            <a:r>
              <a:rPr lang="en-US" sz="1400">
                <a:latin typeface="Gotham Medium"/>
                <a:cs typeface="Gotham Medium" pitchFamily="2" charset="0"/>
              </a:rPr>
              <a:t>Director Market Expansion &amp; Sales Excellence</a:t>
            </a:r>
          </a:p>
          <a:p>
            <a:pPr algn="ctr">
              <a:lnSpc>
                <a:spcPct val="200000"/>
              </a:lnSpc>
              <a:spcBef>
                <a:spcPts val="0"/>
              </a:spcBef>
            </a:pPr>
            <a:r>
              <a:rPr lang="en-US" sz="1400" u="sng">
                <a:latin typeface="Gotham Book"/>
                <a:cs typeface="Gotham Book" pitchFamily="2" charset="0"/>
                <a:hlinkClick r:id="rId3"/>
              </a:rPr>
              <a:t>RZambanini@pemnet.com</a:t>
            </a:r>
            <a:endParaRPr lang="en-US" sz="1400" u="sng">
              <a:latin typeface="Gotham Book"/>
              <a:cs typeface="Gotham Book" pitchFamily="2" charset="0"/>
            </a:endParaRPr>
          </a:p>
          <a:p>
            <a:pPr algn="ctr">
              <a:lnSpc>
                <a:spcPct val="200000"/>
              </a:lnSpc>
              <a:spcBef>
                <a:spcPts val="0"/>
              </a:spcBef>
            </a:pPr>
            <a:r>
              <a:rPr lang="en-US" sz="1400">
                <a:latin typeface="Gotham Book" pitchFamily="2" charset="0"/>
                <a:cs typeface="Gotham Book" pitchFamily="2" charset="0"/>
              </a:rPr>
              <a:t>1-267-864-6530</a:t>
            </a:r>
            <a:endParaRPr lang="en-US" b="1">
              <a:solidFill>
                <a:schemeClr val="accent1"/>
              </a:solidFill>
              <a:latin typeface="Gotham Medium" pitchFamily="2" charset="0"/>
              <a:cs typeface="Gotham Medium" pitchFamily="2" charset="0"/>
            </a:endParaRPr>
          </a:p>
        </p:txBody>
      </p:sp>
      <p:sp>
        <p:nvSpPr>
          <p:cNvPr id="10" name="Text Placeholder 1">
            <a:extLst>
              <a:ext uri="{FF2B5EF4-FFF2-40B4-BE49-F238E27FC236}">
                <a16:creationId xmlns:a16="http://schemas.microsoft.com/office/drawing/2014/main" id="{4E3D60DC-862A-60A1-04FD-BC3D37D05DA4}"/>
              </a:ext>
            </a:extLst>
          </p:cNvPr>
          <p:cNvSpPr txBox="1">
            <a:spLocks/>
          </p:cNvSpPr>
          <p:nvPr/>
        </p:nvSpPr>
        <p:spPr>
          <a:xfrm>
            <a:off x="2003367" y="3759036"/>
            <a:ext cx="3747460" cy="148955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b="1">
                <a:solidFill>
                  <a:schemeClr val="accent1"/>
                </a:solidFill>
                <a:latin typeface="Gotham Medium" pitchFamily="2" charset="0"/>
                <a:cs typeface="Gotham Medium" pitchFamily="2" charset="0"/>
              </a:rPr>
              <a:t>Nick Marshall</a:t>
            </a:r>
          </a:p>
          <a:p>
            <a:pPr algn="ctr">
              <a:lnSpc>
                <a:spcPct val="150000"/>
              </a:lnSpc>
              <a:spcBef>
                <a:spcPts val="0"/>
              </a:spcBef>
            </a:pPr>
            <a:r>
              <a:rPr lang="en-US" sz="1400">
                <a:latin typeface="Gotham Medium" pitchFamily="2" charset="0"/>
                <a:cs typeface="Gotham Medium" pitchFamily="2" charset="0"/>
              </a:rPr>
              <a:t>Senior Engineering Manager Field App</a:t>
            </a:r>
          </a:p>
          <a:p>
            <a:pPr algn="ctr">
              <a:lnSpc>
                <a:spcPct val="200000"/>
              </a:lnSpc>
              <a:spcBef>
                <a:spcPts val="0"/>
              </a:spcBef>
            </a:pPr>
            <a:r>
              <a:rPr lang="en-US" sz="1400" u="sng">
                <a:latin typeface="Gotham Book" pitchFamily="2" charset="0"/>
                <a:cs typeface="Gotham Book" pitchFamily="2" charset="0"/>
                <a:hlinkClick r:id="rId4"/>
              </a:rPr>
              <a:t>NMarshall@pemnet.com</a:t>
            </a:r>
            <a:endParaRPr lang="en-US" sz="1400" u="sng">
              <a:latin typeface="Gotham Book" pitchFamily="2" charset="0"/>
              <a:cs typeface="Gotham Book" pitchFamily="2" charset="0"/>
            </a:endParaRPr>
          </a:p>
          <a:p>
            <a:pPr algn="ctr">
              <a:lnSpc>
                <a:spcPct val="200000"/>
              </a:lnSpc>
              <a:spcBef>
                <a:spcPts val="0"/>
              </a:spcBef>
            </a:pPr>
            <a:r>
              <a:rPr lang="en-US" sz="1400">
                <a:latin typeface="Gotham Book" pitchFamily="2" charset="0"/>
                <a:cs typeface="Gotham Book" pitchFamily="2" charset="0"/>
              </a:rPr>
              <a:t>1-267-824-6935</a:t>
            </a:r>
            <a:endParaRPr lang="en-US" b="1">
              <a:solidFill>
                <a:schemeClr val="accent1"/>
              </a:solidFill>
              <a:latin typeface="Gotham Medium" pitchFamily="2" charset="0"/>
              <a:cs typeface="Gotham Medium" pitchFamily="2" charset="0"/>
            </a:endParaRPr>
          </a:p>
        </p:txBody>
      </p:sp>
      <p:sp>
        <p:nvSpPr>
          <p:cNvPr id="11" name="Text Placeholder 1">
            <a:extLst>
              <a:ext uri="{FF2B5EF4-FFF2-40B4-BE49-F238E27FC236}">
                <a16:creationId xmlns:a16="http://schemas.microsoft.com/office/drawing/2014/main" id="{9796A659-215E-1F5B-6E67-1D77EE25E8A9}"/>
              </a:ext>
            </a:extLst>
          </p:cNvPr>
          <p:cNvSpPr txBox="1">
            <a:spLocks/>
          </p:cNvSpPr>
          <p:nvPr/>
        </p:nvSpPr>
        <p:spPr>
          <a:xfrm>
            <a:off x="6549573" y="1549389"/>
            <a:ext cx="3446746" cy="1489555"/>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b="1">
                <a:solidFill>
                  <a:schemeClr val="accent1"/>
                </a:solidFill>
                <a:latin typeface="Gotham Medium" pitchFamily="2" charset="0"/>
                <a:cs typeface="Gotham Medium" pitchFamily="2" charset="0"/>
              </a:rPr>
              <a:t>Jay McKenna</a:t>
            </a:r>
          </a:p>
          <a:p>
            <a:pPr algn="ctr">
              <a:lnSpc>
                <a:spcPct val="150000"/>
              </a:lnSpc>
              <a:spcBef>
                <a:spcPts val="0"/>
              </a:spcBef>
            </a:pPr>
            <a:r>
              <a:rPr lang="en-US" sz="1400">
                <a:latin typeface="Gotham Medium" pitchFamily="2" charset="0"/>
                <a:cs typeface="Gotham Medium" pitchFamily="2" charset="0"/>
              </a:rPr>
              <a:t>Global Technical Marketing Manager</a:t>
            </a:r>
          </a:p>
          <a:p>
            <a:pPr algn="ctr">
              <a:lnSpc>
                <a:spcPct val="200000"/>
              </a:lnSpc>
              <a:spcBef>
                <a:spcPts val="0"/>
              </a:spcBef>
            </a:pPr>
            <a:r>
              <a:rPr lang="en-US" sz="1400" u="sng">
                <a:latin typeface="Gotham Book"/>
                <a:cs typeface="Gotham Book" pitchFamily="2" charset="0"/>
                <a:hlinkClick r:id="rId5">
                  <a:extLst>
                    <a:ext uri="{A12FA001-AC4F-418D-AE19-62706E023703}">
                      <ahyp:hlinkClr xmlns:ahyp="http://schemas.microsoft.com/office/drawing/2018/hyperlinkcolor" val="tx"/>
                    </a:ext>
                  </a:extLst>
                </a:hlinkClick>
              </a:rPr>
              <a:t>JMcKenna@pemnet.com</a:t>
            </a:r>
            <a:endParaRPr lang="en-US" sz="1400" u="sng">
              <a:latin typeface="Gotham Book"/>
              <a:cs typeface="Gotham Book" pitchFamily="2" charset="0"/>
            </a:endParaRPr>
          </a:p>
          <a:p>
            <a:pPr algn="ctr">
              <a:lnSpc>
                <a:spcPct val="200000"/>
              </a:lnSpc>
              <a:spcBef>
                <a:spcPts val="0"/>
              </a:spcBef>
            </a:pPr>
            <a:r>
              <a:rPr lang="en-US" sz="1400">
                <a:latin typeface="Gotham Book"/>
                <a:cs typeface="Gotham Book" pitchFamily="2" charset="0"/>
              </a:rPr>
              <a:t>1-267-221-8147</a:t>
            </a:r>
            <a:endParaRPr lang="en-US" b="1">
              <a:solidFill>
                <a:schemeClr val="accent1"/>
              </a:solidFill>
              <a:latin typeface="Gotham Book"/>
              <a:cs typeface="Gotham Medium" pitchFamily="2" charset="0"/>
            </a:endParaRPr>
          </a:p>
        </p:txBody>
      </p:sp>
      <p:pic>
        <p:nvPicPr>
          <p:cNvPr id="14" name="Picture 13">
            <a:extLst>
              <a:ext uri="{FF2B5EF4-FFF2-40B4-BE49-F238E27FC236}">
                <a16:creationId xmlns:a16="http://schemas.microsoft.com/office/drawing/2014/main" id="{3AF9A510-7E7E-DE85-1396-27E75589A4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8085" y="2295259"/>
            <a:ext cx="304800" cy="304800"/>
          </a:xfrm>
          <a:prstGeom prst="rect">
            <a:avLst/>
          </a:prstGeom>
        </p:spPr>
      </p:pic>
      <p:pic>
        <p:nvPicPr>
          <p:cNvPr id="17" name="Picture 16">
            <a:extLst>
              <a:ext uri="{FF2B5EF4-FFF2-40B4-BE49-F238E27FC236}">
                <a16:creationId xmlns:a16="http://schemas.microsoft.com/office/drawing/2014/main" id="{A0ECE536-55D7-F0D3-0A63-F22B53FEA5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51919" y="2666906"/>
            <a:ext cx="304800" cy="304800"/>
          </a:xfrm>
          <a:prstGeom prst="rect">
            <a:avLst/>
          </a:prstGeom>
        </p:spPr>
      </p:pic>
      <p:pic>
        <p:nvPicPr>
          <p:cNvPr id="18" name="Picture 17">
            <a:extLst>
              <a:ext uri="{FF2B5EF4-FFF2-40B4-BE49-F238E27FC236}">
                <a16:creationId xmlns:a16="http://schemas.microsoft.com/office/drawing/2014/main" id="{6A45AA12-B2DE-4410-FDE8-828B25853D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3087" y="2286946"/>
            <a:ext cx="304800" cy="304800"/>
          </a:xfrm>
          <a:prstGeom prst="rect">
            <a:avLst/>
          </a:prstGeom>
        </p:spPr>
      </p:pic>
      <p:pic>
        <p:nvPicPr>
          <p:cNvPr id="19" name="Picture 18">
            <a:extLst>
              <a:ext uri="{FF2B5EF4-FFF2-40B4-BE49-F238E27FC236}">
                <a16:creationId xmlns:a16="http://schemas.microsoft.com/office/drawing/2014/main" id="{F21D8A9F-B12E-2866-E15A-5483FF6C7F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94871" y="2666906"/>
            <a:ext cx="304800" cy="304800"/>
          </a:xfrm>
          <a:prstGeom prst="rect">
            <a:avLst/>
          </a:prstGeom>
        </p:spPr>
      </p:pic>
      <p:pic>
        <p:nvPicPr>
          <p:cNvPr id="20" name="Picture 19">
            <a:extLst>
              <a:ext uri="{FF2B5EF4-FFF2-40B4-BE49-F238E27FC236}">
                <a16:creationId xmlns:a16="http://schemas.microsoft.com/office/drawing/2014/main" id="{A0D474D2-B86D-B6D1-F109-276E3B77BD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1357" y="4504907"/>
            <a:ext cx="304800" cy="304800"/>
          </a:xfrm>
          <a:prstGeom prst="rect">
            <a:avLst/>
          </a:prstGeom>
        </p:spPr>
      </p:pic>
      <p:pic>
        <p:nvPicPr>
          <p:cNvPr id="21" name="Picture 20">
            <a:extLst>
              <a:ext uri="{FF2B5EF4-FFF2-40B4-BE49-F238E27FC236}">
                <a16:creationId xmlns:a16="http://schemas.microsoft.com/office/drawing/2014/main" id="{3277EFCE-6BBA-7F3F-2B0E-D7E1F34928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05429" y="4876554"/>
            <a:ext cx="304800" cy="304800"/>
          </a:xfrm>
          <a:prstGeom prst="rect">
            <a:avLst/>
          </a:prstGeom>
        </p:spPr>
      </p:pic>
      <p:cxnSp>
        <p:nvCxnSpPr>
          <p:cNvPr id="22" name="Straight Connector 21">
            <a:extLst>
              <a:ext uri="{FF2B5EF4-FFF2-40B4-BE49-F238E27FC236}">
                <a16:creationId xmlns:a16="http://schemas.microsoft.com/office/drawing/2014/main" id="{02801688-8DFC-021F-A69B-2DF1B0C192C6}"/>
              </a:ext>
            </a:extLst>
          </p:cNvPr>
          <p:cNvCxnSpPr>
            <a:cxnSpLocks/>
          </p:cNvCxnSpPr>
          <p:nvPr/>
        </p:nvCxnSpPr>
        <p:spPr>
          <a:xfrm>
            <a:off x="6183090" y="1313380"/>
            <a:ext cx="0" cy="4519428"/>
          </a:xfrm>
          <a:prstGeom prst="line">
            <a:avLst/>
          </a:prstGeom>
          <a:ln w="25400" cap="rnd">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EDDBE3B6-57C8-EE9C-7BE8-80FF2053B577}"/>
              </a:ext>
            </a:extLst>
          </p:cNvPr>
          <p:cNvSpPr txBox="1"/>
          <p:nvPr/>
        </p:nvSpPr>
        <p:spPr>
          <a:xfrm>
            <a:off x="6625243" y="1151170"/>
            <a:ext cx="0" cy="0"/>
          </a:xfrm>
          <a:prstGeom prst="rect">
            <a:avLst/>
          </a:prstGeom>
        </p:spPr>
        <p:txBody>
          <a:bodyPr wrap="none" rtlCol="0">
            <a:noAutofit/>
          </a:bodyPr>
          <a:lstStyle/>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
        <p:nvSpPr>
          <p:cNvPr id="2" name="Text Placeholder 1">
            <a:extLst>
              <a:ext uri="{FF2B5EF4-FFF2-40B4-BE49-F238E27FC236}">
                <a16:creationId xmlns:a16="http://schemas.microsoft.com/office/drawing/2014/main" id="{1BB87A61-E778-1956-2035-D832119D9D80}"/>
              </a:ext>
            </a:extLst>
          </p:cNvPr>
          <p:cNvSpPr txBox="1">
            <a:spLocks/>
          </p:cNvSpPr>
          <p:nvPr/>
        </p:nvSpPr>
        <p:spPr>
          <a:xfrm>
            <a:off x="6482246" y="3759036"/>
            <a:ext cx="3581400" cy="148955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b="1">
                <a:solidFill>
                  <a:schemeClr val="accent1"/>
                </a:solidFill>
                <a:latin typeface="Gotham Medium" pitchFamily="2" charset="0"/>
                <a:cs typeface="Gotham Medium" pitchFamily="2" charset="0"/>
              </a:rPr>
              <a:t>Larry Zhang</a:t>
            </a:r>
          </a:p>
          <a:p>
            <a:pPr algn="ctr">
              <a:lnSpc>
                <a:spcPct val="150000"/>
              </a:lnSpc>
              <a:spcBef>
                <a:spcPts val="0"/>
              </a:spcBef>
            </a:pPr>
            <a:r>
              <a:rPr lang="en-US" sz="1400">
                <a:latin typeface="Gotham Medium" pitchFamily="2" charset="0"/>
                <a:cs typeface="Gotham Medium" pitchFamily="2" charset="0"/>
              </a:rPr>
              <a:t>Senior Applications Manager, Asia</a:t>
            </a:r>
          </a:p>
          <a:p>
            <a:pPr algn="ctr">
              <a:lnSpc>
                <a:spcPct val="200000"/>
              </a:lnSpc>
              <a:spcBef>
                <a:spcPts val="0"/>
              </a:spcBef>
            </a:pPr>
            <a:r>
              <a:rPr lang="en-US" sz="1400" u="sng">
                <a:latin typeface="Gotham Book" pitchFamily="2" charset="0"/>
                <a:cs typeface="Gotham Book" pitchFamily="2" charset="0"/>
                <a:hlinkClick r:id="rId8"/>
              </a:rPr>
              <a:t>LarryZhang@pemnet.com</a:t>
            </a:r>
            <a:endParaRPr lang="en-US" sz="1400" u="sng">
              <a:latin typeface="Gotham Book" pitchFamily="2" charset="0"/>
              <a:cs typeface="Gotham Book" pitchFamily="2" charset="0"/>
            </a:endParaRPr>
          </a:p>
          <a:p>
            <a:pPr algn="ctr">
              <a:lnSpc>
                <a:spcPct val="200000"/>
              </a:lnSpc>
              <a:spcBef>
                <a:spcPts val="0"/>
              </a:spcBef>
            </a:pPr>
            <a:r>
              <a:rPr lang="en-US" sz="1400">
                <a:latin typeface="Gotham Book" pitchFamily="2" charset="0"/>
                <a:cs typeface="Gotham Book" pitchFamily="2" charset="0"/>
              </a:rPr>
              <a:t>+86 (512) 57269322</a:t>
            </a:r>
            <a:endParaRPr lang="en-US" b="1">
              <a:solidFill>
                <a:schemeClr val="accent1"/>
              </a:solidFill>
              <a:latin typeface="Gotham Medium" pitchFamily="2" charset="0"/>
              <a:cs typeface="Gotham Medium" pitchFamily="2" charset="0"/>
            </a:endParaRPr>
          </a:p>
        </p:txBody>
      </p:sp>
      <p:pic>
        <p:nvPicPr>
          <p:cNvPr id="3" name="Picture 2">
            <a:extLst>
              <a:ext uri="{FF2B5EF4-FFF2-40B4-BE49-F238E27FC236}">
                <a16:creationId xmlns:a16="http://schemas.microsoft.com/office/drawing/2014/main" id="{3F4D3579-DAA8-163F-767B-5B76638943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5985" y="4517722"/>
            <a:ext cx="304800" cy="304800"/>
          </a:xfrm>
          <a:prstGeom prst="rect">
            <a:avLst/>
          </a:prstGeom>
        </p:spPr>
      </p:pic>
      <p:pic>
        <p:nvPicPr>
          <p:cNvPr id="4" name="Picture 3">
            <a:extLst>
              <a:ext uri="{FF2B5EF4-FFF2-40B4-BE49-F238E27FC236}">
                <a16:creationId xmlns:a16="http://schemas.microsoft.com/office/drawing/2014/main" id="{9ACFCFB5-4E26-7394-FB52-63EED959B2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3555" y="4889369"/>
            <a:ext cx="304800" cy="304800"/>
          </a:xfrm>
          <a:prstGeom prst="rect">
            <a:avLst/>
          </a:prstGeom>
        </p:spPr>
      </p:pic>
    </p:spTree>
    <p:extLst>
      <p:ext uri="{BB962C8B-B14F-4D97-AF65-F5344CB8AC3E}">
        <p14:creationId xmlns:p14="http://schemas.microsoft.com/office/powerpoint/2010/main" val="385184297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B0711F-E703-5FE7-1F0B-828E9CEBA593}"/>
              </a:ext>
            </a:extLst>
          </p:cNvPr>
          <p:cNvSpPr/>
          <p:nvPr/>
        </p:nvSpPr>
        <p:spPr>
          <a:xfrm>
            <a:off x="-2" y="-8801"/>
            <a:ext cx="12192000"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7" name="Title 6">
            <a:extLst>
              <a:ext uri="{FF2B5EF4-FFF2-40B4-BE49-F238E27FC236}">
                <a16:creationId xmlns:a16="http://schemas.microsoft.com/office/drawing/2014/main" id="{E6AC3635-DB33-B648-8BFF-914A287BE638}"/>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SOK™ and SOKS™ Knurled-Head Standoffs</a:t>
            </a:r>
          </a:p>
        </p:txBody>
      </p:sp>
      <p:sp>
        <p:nvSpPr>
          <p:cNvPr id="9" name="Slide Number Placeholder 8">
            <a:extLst>
              <a:ext uri="{FF2B5EF4-FFF2-40B4-BE49-F238E27FC236}">
                <a16:creationId xmlns:a16="http://schemas.microsoft.com/office/drawing/2014/main" id="{EE262906-87FC-E144-B011-8849363F56F4}"/>
              </a:ext>
            </a:extLst>
          </p:cNvPr>
          <p:cNvSpPr>
            <a:spLocks noGrp="1"/>
          </p:cNvSpPr>
          <p:nvPr>
            <p:ph type="sldNum" sz="quarter" idx="4"/>
          </p:nvPr>
        </p:nvSpPr>
        <p:spPr>
          <a:xfrm>
            <a:off x="10619054" y="6435984"/>
            <a:ext cx="1191946" cy="317873"/>
          </a:xfrm>
        </p:spPr>
        <p:txBody>
          <a:bodyPr/>
          <a:lstStyle/>
          <a:p>
            <a:pPr>
              <a:defRPr/>
            </a:pPr>
            <a:r>
              <a:rPr lang="en-US" sz="800">
                <a:solidFill>
                  <a:srgbClr val="000000"/>
                </a:solidFill>
                <a:latin typeface="Gotham Book" pitchFamily="2" charset="0"/>
                <a:cs typeface="Gotham Book" pitchFamily="2" charset="0"/>
              </a:rPr>
              <a:t>Confidential     17</a:t>
            </a:r>
          </a:p>
        </p:txBody>
      </p:sp>
      <p:sp>
        <p:nvSpPr>
          <p:cNvPr id="16" name="Rectangle 15">
            <a:extLst>
              <a:ext uri="{FF2B5EF4-FFF2-40B4-BE49-F238E27FC236}">
                <a16:creationId xmlns:a16="http://schemas.microsoft.com/office/drawing/2014/main" id="{5F0AB6AE-7414-992F-0F05-E0435FC6C9B7}"/>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50" name="TextBox 49">
            <a:extLst>
              <a:ext uri="{FF2B5EF4-FFF2-40B4-BE49-F238E27FC236}">
                <a16:creationId xmlns:a16="http://schemas.microsoft.com/office/drawing/2014/main" id="{EDDBE3B6-57C8-EE9C-7BE8-80FF2053B577}"/>
              </a:ext>
            </a:extLst>
          </p:cNvPr>
          <p:cNvSpPr txBox="1"/>
          <p:nvPr/>
        </p:nvSpPr>
        <p:spPr>
          <a:xfrm>
            <a:off x="6400800" y="1087395"/>
            <a:ext cx="0" cy="0"/>
          </a:xfrm>
          <a:prstGeom prst="rect">
            <a:avLst/>
          </a:prstGeom>
        </p:spPr>
        <p:txBody>
          <a:bodyPr wrap="none" rtlCol="0">
            <a:noAutofit/>
          </a:bodyPr>
          <a:lstStyle/>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
        <p:nvSpPr>
          <p:cNvPr id="6" name="Text 4">
            <a:extLst>
              <a:ext uri="{FF2B5EF4-FFF2-40B4-BE49-F238E27FC236}">
                <a16:creationId xmlns:a16="http://schemas.microsoft.com/office/drawing/2014/main" id="{E3766930-A58B-DFFF-47AB-1E71B1DFAE0D}"/>
              </a:ext>
            </a:extLst>
          </p:cNvPr>
          <p:cNvSpPr/>
          <p:nvPr/>
        </p:nvSpPr>
        <p:spPr>
          <a:xfrm>
            <a:off x="637886" y="870700"/>
            <a:ext cx="7719180" cy="411480"/>
          </a:xfrm>
          <a:prstGeom prst="rect">
            <a:avLst/>
          </a:prstGeom>
          <a:noFill/>
          <a:ln/>
        </p:spPr>
        <p:txBody>
          <a:bodyPr wrap="square" rtlCol="0" anchor="ctr"/>
          <a:lstStyle/>
          <a:p>
            <a:pPr marL="0" indent="0">
              <a:buNone/>
            </a:pPr>
            <a:r>
              <a:rPr lang="en-US" sz="2400">
                <a:solidFill>
                  <a:srgbClr val="005582"/>
                </a:solidFill>
                <a:latin typeface="Gotham Medium" panose="02000604030000020004" pitchFamily="2" charset="0"/>
                <a:ea typeface="Arial" pitchFamily="34" charset="-122"/>
                <a:cs typeface="Arial" pitchFamily="34" charset="-120"/>
              </a:rPr>
              <a:t>The Edge-Distance Solution</a:t>
            </a:r>
            <a:endParaRPr lang="en-US" sz="2400">
              <a:latin typeface="Gotham Medium" panose="02000604030000020004" pitchFamily="2" charset="0"/>
            </a:endParaRPr>
          </a:p>
        </p:txBody>
      </p:sp>
      <p:sp>
        <p:nvSpPr>
          <p:cNvPr id="8" name="Text 5">
            <a:extLst>
              <a:ext uri="{FF2B5EF4-FFF2-40B4-BE49-F238E27FC236}">
                <a16:creationId xmlns:a16="http://schemas.microsoft.com/office/drawing/2014/main" id="{337296D3-24F4-AC7C-7A21-899A4E704194}"/>
              </a:ext>
            </a:extLst>
          </p:cNvPr>
          <p:cNvSpPr/>
          <p:nvPr/>
        </p:nvSpPr>
        <p:spPr>
          <a:xfrm>
            <a:off x="637886" y="1491930"/>
            <a:ext cx="7175308" cy="3821670"/>
          </a:xfrm>
          <a:prstGeom prst="rect">
            <a:avLst/>
          </a:prstGeom>
          <a:noFill/>
          <a:ln/>
        </p:spPr>
        <p:txBody>
          <a:bodyPr wrap="square" rtlCol="0" anchor="ctr"/>
          <a:lstStyle/>
          <a:p>
            <a:pPr marL="0" indent="0">
              <a:buNone/>
            </a:pPr>
            <a:r>
              <a:rPr lang="en-US" sz="1600">
                <a:latin typeface="Gotham Book" panose="02000604040000020004" pitchFamily="2" charset="0"/>
                <a:ea typeface="Arial" pitchFamily="34" charset="-122"/>
                <a:cs typeface="Arial" panose="020B0604020202020204" pitchFamily="34" charset="0"/>
              </a:rPr>
              <a:t>New SOK™ and SOKS™ self clinching threaded standoffs for sheet metal, engineered where edge distance is tight</a:t>
            </a:r>
          </a:p>
          <a:p>
            <a:pPr marL="0" indent="0">
              <a:buNone/>
            </a:pPr>
            <a:endParaRPr lang="en-US" sz="1600">
              <a:latin typeface="Gotham Book" panose="02000604040000020004" pitchFamily="2" charset="0"/>
              <a:ea typeface="Arial" pitchFamily="34" charset="-122"/>
              <a:cs typeface="Arial" panose="020B0604020202020204" pitchFamily="34" charset="0"/>
            </a:endParaRPr>
          </a:p>
          <a:p>
            <a:pPr marL="285750" indent="-285750">
              <a:buFont typeface="Arial" panose="020B0604020202020204" pitchFamily="34" charset="0"/>
              <a:buChar char="•"/>
            </a:pPr>
            <a:r>
              <a:rPr lang="en-US" sz="1600">
                <a:latin typeface="Gotham Book" panose="02000604040000020004" pitchFamily="2" charset="0"/>
                <a:ea typeface="Arial" pitchFamily="34" charset="-122"/>
                <a:cs typeface="Arial" panose="020B0604020202020204" pitchFamily="34" charset="0"/>
              </a:rPr>
              <a:t>Knurled head design displaces less sheet material, enabling installation closer to panel edges than standard SO style standoffs</a:t>
            </a:r>
          </a:p>
          <a:p>
            <a:pPr marL="285750" indent="-285750">
              <a:buFont typeface="Arial" panose="020B0604020202020204" pitchFamily="34" charset="0"/>
              <a:buChar char="•"/>
            </a:pPr>
            <a:r>
              <a:rPr lang="en-US" sz="1600">
                <a:latin typeface="Gotham Book" panose="02000604040000020004" pitchFamily="2" charset="0"/>
                <a:ea typeface="Arial" pitchFamily="34" charset="-122"/>
                <a:cs typeface="Arial" panose="020B0604020202020204" pitchFamily="34" charset="0"/>
              </a:rPr>
              <a:t>DSO stays in the catalog</a:t>
            </a:r>
          </a:p>
          <a:p>
            <a:pPr marL="285750" indent="-285750">
              <a:buFont typeface="Arial" panose="020B0604020202020204" pitchFamily="34" charset="0"/>
              <a:buChar char="•"/>
            </a:pPr>
            <a:r>
              <a:rPr lang="en-US" sz="1600">
                <a:latin typeface="Gotham Book" panose="02000604040000020004" pitchFamily="2" charset="0"/>
                <a:ea typeface="Arial" pitchFamily="34" charset="-122"/>
                <a:cs typeface="Arial" panose="020B0604020202020204" pitchFamily="34" charset="0"/>
              </a:rPr>
              <a:t>Customers may keep ordering DSO or Y# parts, or move to SOK on their own timeline — SOK offers real savings</a:t>
            </a:r>
          </a:p>
          <a:p>
            <a:pPr marL="285750" indent="-285750">
              <a:buFont typeface="Arial" panose="020B0604020202020204" pitchFamily="34" charset="0"/>
              <a:buChar char="•"/>
            </a:pPr>
            <a:r>
              <a:rPr lang="en-US" sz="1600">
                <a:latin typeface="Gotham Book" panose="02000604040000020004" pitchFamily="2" charset="0"/>
                <a:ea typeface="Arial" pitchFamily="34" charset="-122"/>
                <a:cs typeface="Arial" panose="020B0604020202020204" pitchFamily="34" charset="0"/>
              </a:rPr>
              <a:t>No forced transition: DSO removal is a future catalog decision; even then, existing DSO orders continue</a:t>
            </a:r>
          </a:p>
          <a:p>
            <a:pPr marL="285750" indent="-285750">
              <a:buFont typeface="Arial" panose="020B0604020202020204" pitchFamily="34" charset="0"/>
              <a:buChar char="•"/>
            </a:pPr>
            <a:r>
              <a:rPr lang="en-US" sz="1600">
                <a:latin typeface="Gotham Book" panose="02000604040000020004" pitchFamily="2" charset="0"/>
                <a:ea typeface="Arial" pitchFamily="34" charset="-122"/>
                <a:cs typeface="Arial" panose="020B0604020202020204" pitchFamily="34" charset="0"/>
              </a:rPr>
              <a:t>New orders will naturally be channeled to the SOK part</a:t>
            </a:r>
            <a:endParaRPr lang="en-US" sz="1600">
              <a:latin typeface="Gotham Book" panose="02000604040000020004" pitchFamily="2" charset="0"/>
              <a:cs typeface="Arial" panose="020B0604020202020204" pitchFamily="34" charset="0"/>
            </a:endParaRPr>
          </a:p>
        </p:txBody>
      </p:sp>
      <p:grpSp>
        <p:nvGrpSpPr>
          <p:cNvPr id="27" name="Group 26">
            <a:extLst>
              <a:ext uri="{FF2B5EF4-FFF2-40B4-BE49-F238E27FC236}">
                <a16:creationId xmlns:a16="http://schemas.microsoft.com/office/drawing/2014/main" id="{C8F2E4EB-C799-FCF5-1CF9-302640993593}"/>
              </a:ext>
            </a:extLst>
          </p:cNvPr>
          <p:cNvGrpSpPr/>
          <p:nvPr/>
        </p:nvGrpSpPr>
        <p:grpSpPr>
          <a:xfrm>
            <a:off x="8070280" y="4797012"/>
            <a:ext cx="3740720" cy="1233578"/>
            <a:chOff x="3186854" y="4138807"/>
            <a:chExt cx="3740720" cy="1233578"/>
          </a:xfrm>
        </p:grpSpPr>
        <p:sp>
          <p:nvSpPr>
            <p:cNvPr id="12" name="Shape 6">
              <a:extLst>
                <a:ext uri="{FF2B5EF4-FFF2-40B4-BE49-F238E27FC236}">
                  <a16:creationId xmlns:a16="http://schemas.microsoft.com/office/drawing/2014/main" id="{F56D9746-4C28-951C-6740-31F1CC244865}"/>
                </a:ext>
              </a:extLst>
            </p:cNvPr>
            <p:cNvSpPr/>
            <p:nvPr/>
          </p:nvSpPr>
          <p:spPr>
            <a:xfrm>
              <a:off x="3186854" y="4138807"/>
              <a:ext cx="3740720" cy="1233578"/>
            </a:xfrm>
            <a:prstGeom prst="roundRect">
              <a:avLst>
                <a:gd name="adj" fmla="val 4103"/>
              </a:avLst>
            </a:prstGeom>
            <a:solidFill>
              <a:srgbClr val="EBF5FC"/>
            </a:solidFill>
            <a:ln/>
            <a:effectLst>
              <a:outerShdw blurRad="76200" dist="38100" dir="2700000" algn="bl" rotWithShape="0">
                <a:srgbClr val="000000">
                  <a:alpha val="12000"/>
                </a:srgbClr>
              </a:outerShdw>
            </a:effectLst>
          </p:spPr>
          <p:txBody>
            <a:bodyPr/>
            <a:lstStyle/>
            <a:p>
              <a:endParaRPr lang="en-US"/>
            </a:p>
          </p:txBody>
        </p:sp>
        <p:sp>
          <p:nvSpPr>
            <p:cNvPr id="25" name="Text 9">
              <a:extLst>
                <a:ext uri="{FF2B5EF4-FFF2-40B4-BE49-F238E27FC236}">
                  <a16:creationId xmlns:a16="http://schemas.microsoft.com/office/drawing/2014/main" id="{AC85A876-D337-8E3E-6302-A6CE517AA64F}"/>
                </a:ext>
              </a:extLst>
            </p:cNvPr>
            <p:cNvSpPr/>
            <p:nvPr/>
          </p:nvSpPr>
          <p:spPr>
            <a:xfrm>
              <a:off x="3615673" y="4215738"/>
              <a:ext cx="2883079" cy="502920"/>
            </a:xfrm>
            <a:prstGeom prst="rect">
              <a:avLst/>
            </a:prstGeom>
            <a:noFill/>
            <a:ln/>
          </p:spPr>
          <p:txBody>
            <a:bodyPr wrap="square" rtlCol="0" anchor="ctr"/>
            <a:lstStyle/>
            <a:p>
              <a:pPr marL="0" indent="0" algn="ctr">
                <a:buNone/>
              </a:pPr>
              <a:r>
                <a:rPr lang="en-US" sz="1400">
                  <a:solidFill>
                    <a:srgbClr val="005582"/>
                  </a:solidFill>
                  <a:latin typeface="Gotham Medium" panose="02000604030000020004" pitchFamily="2" charset="0"/>
                  <a:ea typeface="Arial" pitchFamily="34" charset="-122"/>
                  <a:cs typeface="Arial" pitchFamily="34" charset="-120"/>
                </a:rPr>
                <a:t>Closest-to-Edge Performance of DSO line Maintained</a:t>
              </a:r>
              <a:endParaRPr lang="en-US" sz="1400">
                <a:latin typeface="Gotham Medium" panose="02000604030000020004" pitchFamily="2" charset="0"/>
              </a:endParaRPr>
            </a:p>
          </p:txBody>
        </p:sp>
        <p:sp>
          <p:nvSpPr>
            <p:cNvPr id="26" name="Text 10">
              <a:extLst>
                <a:ext uri="{FF2B5EF4-FFF2-40B4-BE49-F238E27FC236}">
                  <a16:creationId xmlns:a16="http://schemas.microsoft.com/office/drawing/2014/main" id="{7BFD1032-E9E3-4CE3-6860-11EFCD59CEA2}"/>
                </a:ext>
              </a:extLst>
            </p:cNvPr>
            <p:cNvSpPr/>
            <p:nvPr/>
          </p:nvSpPr>
          <p:spPr>
            <a:xfrm>
              <a:off x="3239383" y="4845634"/>
              <a:ext cx="3634959" cy="413619"/>
            </a:xfrm>
            <a:prstGeom prst="rect">
              <a:avLst/>
            </a:prstGeom>
            <a:noFill/>
            <a:ln/>
          </p:spPr>
          <p:txBody>
            <a:bodyPr wrap="square" rtlCol="0" anchor="ctr"/>
            <a:lstStyle/>
            <a:p>
              <a:pPr marL="0" indent="0" algn="ctr">
                <a:buNone/>
              </a:pPr>
              <a:r>
                <a:rPr lang="en-US" sz="1200">
                  <a:solidFill>
                    <a:srgbClr val="333333"/>
                  </a:solidFill>
                  <a:latin typeface="Gotham Book" panose="02000604040000020004" pitchFamily="2" charset="0"/>
                  <a:ea typeface="Arial" pitchFamily="34" charset="-122"/>
                  <a:cs typeface="Arial" pitchFamily="34" charset="-120"/>
                </a:rPr>
                <a:t>Min. hole C/L to edge of just .126" (3.2mm) vs .230” (6mm) with standard SO™ #4-40/M3</a:t>
              </a:r>
              <a:endParaRPr lang="en-US" sz="1200">
                <a:latin typeface="Gotham Book" panose="02000604040000020004" pitchFamily="2" charset="0"/>
              </a:endParaRPr>
            </a:p>
          </p:txBody>
        </p:sp>
      </p:grpSp>
      <p:pic>
        <p:nvPicPr>
          <p:cNvPr id="29" name="Picture 28">
            <a:extLst>
              <a:ext uri="{FF2B5EF4-FFF2-40B4-BE49-F238E27FC236}">
                <a16:creationId xmlns:a16="http://schemas.microsoft.com/office/drawing/2014/main" id="{0F771665-4A82-ACFD-281F-83C9717BD4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337" y="1155996"/>
            <a:ext cx="2402834" cy="2632271"/>
          </a:xfrm>
          <a:prstGeom prst="rect">
            <a:avLst/>
          </a:prstGeom>
        </p:spPr>
      </p:pic>
      <p:sp>
        <p:nvSpPr>
          <p:cNvPr id="30" name="TextBox 29">
            <a:extLst>
              <a:ext uri="{FF2B5EF4-FFF2-40B4-BE49-F238E27FC236}">
                <a16:creationId xmlns:a16="http://schemas.microsoft.com/office/drawing/2014/main" id="{01A34221-B4E4-2B55-C2BA-622EB6DB78C1}"/>
              </a:ext>
            </a:extLst>
          </p:cNvPr>
          <p:cNvSpPr txBox="1"/>
          <p:nvPr/>
        </p:nvSpPr>
        <p:spPr>
          <a:xfrm>
            <a:off x="8212312" y="3929023"/>
            <a:ext cx="3545457" cy="462595"/>
          </a:xfrm>
          <a:prstGeom prst="rect">
            <a:avLst/>
          </a:prstGeom>
        </p:spPr>
        <p:txBody>
          <a:bodyPr wrap="square" rtlCol="0">
            <a:noAutofit/>
          </a:bodyPr>
          <a:lstStyle/>
          <a:p>
            <a:r>
              <a:rPr lang="en-US" sz="1200">
                <a:latin typeface="Gotham Book" panose="02000604040000020004" pitchFamily="2" charset="0"/>
                <a:ea typeface="Arial" pitchFamily="34" charset="-122"/>
                <a:cs typeface="Arial" panose="020B0604020202020204" pitchFamily="34" charset="0"/>
              </a:rPr>
              <a:t>Specifications for the SOK™ and SOKS™ standoffs can be found in the SO datasheet.</a:t>
            </a:r>
            <a:endParaRPr lang="en-US" sz="120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1599607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111BE7-033B-464B-7F8D-B1B1B794C1D2}"/>
              </a:ext>
            </a:extLst>
          </p:cNvPr>
          <p:cNvSpPr>
            <a:spLocks noGrp="1"/>
          </p:cNvSpPr>
          <p:nvPr>
            <p:ph type="sldNum" sz="quarter" idx="4"/>
          </p:nvPr>
        </p:nvSpPr>
        <p:spPr/>
        <p:txBody>
          <a:bodyPr/>
          <a:lstStyle/>
          <a:p>
            <a:fld id="{AD0E3104-902F-EB4F-8FA4-7F8380E0D585}" type="slidenum">
              <a:rPr lang="en-US" smtClean="0"/>
              <a:pPr/>
              <a:t>2</a:t>
            </a:fld>
            <a:endParaRPr lang="en-US"/>
          </a:p>
        </p:txBody>
      </p:sp>
      <p:sp>
        <p:nvSpPr>
          <p:cNvPr id="5" name="TextBox 4">
            <a:extLst>
              <a:ext uri="{FF2B5EF4-FFF2-40B4-BE49-F238E27FC236}">
                <a16:creationId xmlns:a16="http://schemas.microsoft.com/office/drawing/2014/main" id="{BCF26C9F-46FA-71B4-0301-BD7DB8A45474}"/>
              </a:ext>
            </a:extLst>
          </p:cNvPr>
          <p:cNvSpPr txBox="1"/>
          <p:nvPr/>
        </p:nvSpPr>
        <p:spPr>
          <a:xfrm>
            <a:off x="2219093" y="6512312"/>
            <a:ext cx="0" cy="0"/>
          </a:xfrm>
          <a:prstGeom prst="rect">
            <a:avLst/>
          </a:prstGeom>
        </p:spPr>
        <p:txBody>
          <a:bodyPr wrap="none" rtlCol="0">
            <a:noAutofit/>
          </a:bodyPr>
          <a:lstStyle/>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
        <p:nvSpPr>
          <p:cNvPr id="8" name="Shape 2">
            <a:extLst>
              <a:ext uri="{FF2B5EF4-FFF2-40B4-BE49-F238E27FC236}">
                <a16:creationId xmlns:a16="http://schemas.microsoft.com/office/drawing/2014/main" id="{84533199-9795-34EE-0872-DF0A5390203F}"/>
              </a:ext>
            </a:extLst>
          </p:cNvPr>
          <p:cNvSpPr/>
          <p:nvPr/>
        </p:nvSpPr>
        <p:spPr>
          <a:xfrm>
            <a:off x="1112519" y="1060598"/>
            <a:ext cx="4824433" cy="1173294"/>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US">
              <a:latin typeface="Gotham Medium" panose="02000604030000020004" pitchFamily="2" charset="0"/>
            </a:endParaRPr>
          </a:p>
        </p:txBody>
      </p:sp>
      <p:sp>
        <p:nvSpPr>
          <p:cNvPr id="9" name="Text 3">
            <a:extLst>
              <a:ext uri="{FF2B5EF4-FFF2-40B4-BE49-F238E27FC236}">
                <a16:creationId xmlns:a16="http://schemas.microsoft.com/office/drawing/2014/main" id="{171A2988-B81E-D823-01E6-AA19BBBC47AB}"/>
              </a:ext>
            </a:extLst>
          </p:cNvPr>
          <p:cNvSpPr/>
          <p:nvPr/>
        </p:nvSpPr>
        <p:spPr>
          <a:xfrm>
            <a:off x="1239757" y="1177927"/>
            <a:ext cx="583173" cy="938635"/>
          </a:xfrm>
          <a:prstGeom prst="rect">
            <a:avLst/>
          </a:prstGeom>
          <a:noFill/>
          <a:ln/>
        </p:spPr>
        <p:txBody>
          <a:bodyPr wrap="square" lIns="0" tIns="0" rIns="0" bIns="0" rtlCol="0" anchor="ctr"/>
          <a:lstStyle/>
          <a:p>
            <a:pPr marL="0" indent="0" algn="ctr">
              <a:buNone/>
            </a:pPr>
            <a:r>
              <a:rPr lang="en-US" sz="3200" b="1">
                <a:solidFill>
                  <a:srgbClr val="00548B"/>
                </a:solidFill>
                <a:latin typeface="Gotham Bold" panose="02000604030000020004" pitchFamily="2" charset="0"/>
                <a:ea typeface="Arial" pitchFamily="34" charset="-122"/>
                <a:cs typeface="Arial" pitchFamily="34" charset="-120"/>
              </a:rPr>
              <a:t>01</a:t>
            </a:r>
            <a:endParaRPr lang="en-US" sz="3200" b="1">
              <a:latin typeface="Gotham Bold" panose="02000604030000020004" pitchFamily="2" charset="0"/>
            </a:endParaRPr>
          </a:p>
        </p:txBody>
      </p:sp>
      <p:sp>
        <p:nvSpPr>
          <p:cNvPr id="10" name="Text 4">
            <a:extLst>
              <a:ext uri="{FF2B5EF4-FFF2-40B4-BE49-F238E27FC236}">
                <a16:creationId xmlns:a16="http://schemas.microsoft.com/office/drawing/2014/main" id="{1875CB03-F401-5E89-ED51-F18BD5D6810A}"/>
              </a:ext>
            </a:extLst>
          </p:cNvPr>
          <p:cNvSpPr/>
          <p:nvPr/>
        </p:nvSpPr>
        <p:spPr>
          <a:xfrm>
            <a:off x="1939744" y="1177927"/>
            <a:ext cx="3923166" cy="469317"/>
          </a:xfrm>
          <a:prstGeom prst="rect">
            <a:avLst/>
          </a:prstGeom>
          <a:noFill/>
          <a:ln/>
        </p:spPr>
        <p:txBody>
          <a:bodyPr wrap="square" lIns="0" tIns="0" rIns="0" bIns="0" rtlCol="0" anchor="ctr"/>
          <a:lstStyle/>
          <a:p>
            <a:pPr marL="0" indent="0">
              <a:buNone/>
            </a:pPr>
            <a:r>
              <a:rPr lang="en-US" sz="1600">
                <a:solidFill>
                  <a:srgbClr val="444444"/>
                </a:solidFill>
                <a:latin typeface="Gotham Medium" panose="02000604030000020004" pitchFamily="2" charset="0"/>
                <a:ea typeface="Arial" pitchFamily="34" charset="-122"/>
                <a:cs typeface="Arial" pitchFamily="34" charset="-120"/>
              </a:rPr>
              <a:t>What Is BF™ / BFS™?</a:t>
            </a:r>
            <a:endParaRPr lang="en-US" sz="1600">
              <a:latin typeface="Gotham Medium" panose="02000604030000020004" pitchFamily="2" charset="0"/>
            </a:endParaRPr>
          </a:p>
        </p:txBody>
      </p:sp>
      <p:sp>
        <p:nvSpPr>
          <p:cNvPr id="11" name="Text 5">
            <a:extLst>
              <a:ext uri="{FF2B5EF4-FFF2-40B4-BE49-F238E27FC236}">
                <a16:creationId xmlns:a16="http://schemas.microsoft.com/office/drawing/2014/main" id="{5D729185-09A3-D0DA-7EB3-A64E41E61146}"/>
              </a:ext>
            </a:extLst>
          </p:cNvPr>
          <p:cNvSpPr/>
          <p:nvPr/>
        </p:nvSpPr>
        <p:spPr>
          <a:xfrm>
            <a:off x="1939744" y="1592495"/>
            <a:ext cx="3923166" cy="422386"/>
          </a:xfrm>
          <a:prstGeom prst="rect">
            <a:avLst/>
          </a:prstGeom>
          <a:noFill/>
          <a:ln/>
        </p:spPr>
        <p:txBody>
          <a:bodyPr wrap="square" lIns="0" tIns="0" rIns="0" bIns="0" rtlCol="0" anchor="ctr"/>
          <a:lstStyle/>
          <a:p>
            <a:pPr marL="0" indent="0">
              <a:buNone/>
            </a:pPr>
            <a:r>
              <a:rPr lang="en-US" sz="1300">
                <a:solidFill>
                  <a:srgbClr val="707070"/>
                </a:solidFill>
                <a:latin typeface="Gotham Book" panose="02000604040000020004" pitchFamily="2" charset="0"/>
                <a:ea typeface="Arial" pitchFamily="34" charset="-122"/>
                <a:cs typeface="Arial" pitchFamily="34" charset="-120"/>
              </a:rPr>
              <a:t>What is arcing?</a:t>
            </a:r>
          </a:p>
          <a:p>
            <a:pPr marL="0" indent="0">
              <a:buNone/>
            </a:pPr>
            <a:r>
              <a:rPr lang="en-US" sz="1300">
                <a:solidFill>
                  <a:srgbClr val="707070"/>
                </a:solidFill>
                <a:latin typeface="Gotham Book" panose="02000604040000020004" pitchFamily="2" charset="0"/>
                <a:ea typeface="Arial" pitchFamily="34" charset="-122"/>
                <a:cs typeface="Arial" pitchFamily="34" charset="-120"/>
              </a:rPr>
              <a:t>Product overview &amp; unique value proposition</a:t>
            </a:r>
            <a:endParaRPr lang="en-US" sz="1300">
              <a:latin typeface="Gotham Book" panose="02000604040000020004" pitchFamily="2" charset="0"/>
            </a:endParaRPr>
          </a:p>
        </p:txBody>
      </p:sp>
      <p:sp>
        <p:nvSpPr>
          <p:cNvPr id="12" name="Shape 6">
            <a:extLst>
              <a:ext uri="{FF2B5EF4-FFF2-40B4-BE49-F238E27FC236}">
                <a16:creationId xmlns:a16="http://schemas.microsoft.com/office/drawing/2014/main" id="{4F125D77-D93A-96EA-00B2-03C002543D7D}"/>
              </a:ext>
            </a:extLst>
          </p:cNvPr>
          <p:cNvSpPr/>
          <p:nvPr/>
        </p:nvSpPr>
        <p:spPr>
          <a:xfrm>
            <a:off x="1112519" y="2374687"/>
            <a:ext cx="4824433" cy="1173294"/>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US"/>
          </a:p>
        </p:txBody>
      </p:sp>
      <p:sp>
        <p:nvSpPr>
          <p:cNvPr id="15" name="Text 7">
            <a:extLst>
              <a:ext uri="{FF2B5EF4-FFF2-40B4-BE49-F238E27FC236}">
                <a16:creationId xmlns:a16="http://schemas.microsoft.com/office/drawing/2014/main" id="{77F902AD-829B-49EF-A607-9063566F9E59}"/>
              </a:ext>
            </a:extLst>
          </p:cNvPr>
          <p:cNvSpPr/>
          <p:nvPr/>
        </p:nvSpPr>
        <p:spPr>
          <a:xfrm>
            <a:off x="1239757" y="2492016"/>
            <a:ext cx="583173" cy="938635"/>
          </a:xfrm>
          <a:prstGeom prst="rect">
            <a:avLst/>
          </a:prstGeom>
          <a:noFill/>
          <a:ln/>
        </p:spPr>
        <p:txBody>
          <a:bodyPr wrap="square" lIns="0" tIns="0" rIns="0" bIns="0" rtlCol="0" anchor="ctr"/>
          <a:lstStyle/>
          <a:p>
            <a:pPr marL="0" indent="0" algn="ctr">
              <a:buNone/>
            </a:pPr>
            <a:r>
              <a:rPr lang="en-US" sz="3200" b="1">
                <a:solidFill>
                  <a:srgbClr val="00548B"/>
                </a:solidFill>
                <a:latin typeface="Gotham Bold" panose="02000604030000020004" pitchFamily="2" charset="0"/>
                <a:ea typeface="Arial" pitchFamily="34" charset="-122"/>
                <a:cs typeface="Arial" pitchFamily="34" charset="-120"/>
              </a:rPr>
              <a:t>02</a:t>
            </a:r>
            <a:endParaRPr lang="en-US" sz="3200" b="1">
              <a:latin typeface="Gotham Bold" panose="02000604030000020004" pitchFamily="2" charset="0"/>
            </a:endParaRPr>
          </a:p>
        </p:txBody>
      </p:sp>
      <p:sp>
        <p:nvSpPr>
          <p:cNvPr id="16" name="Text 8">
            <a:extLst>
              <a:ext uri="{FF2B5EF4-FFF2-40B4-BE49-F238E27FC236}">
                <a16:creationId xmlns:a16="http://schemas.microsoft.com/office/drawing/2014/main" id="{88A1D6D2-9E31-6023-6B13-8D1DDA7E70C2}"/>
              </a:ext>
            </a:extLst>
          </p:cNvPr>
          <p:cNvSpPr/>
          <p:nvPr/>
        </p:nvSpPr>
        <p:spPr>
          <a:xfrm>
            <a:off x="1939744" y="2492016"/>
            <a:ext cx="3923166" cy="469317"/>
          </a:xfrm>
          <a:prstGeom prst="rect">
            <a:avLst/>
          </a:prstGeom>
          <a:noFill/>
          <a:ln/>
        </p:spPr>
        <p:txBody>
          <a:bodyPr wrap="square" lIns="0" tIns="0" rIns="0" bIns="0" rtlCol="0" anchor="ctr"/>
          <a:lstStyle/>
          <a:p>
            <a:pPr marL="0" indent="0">
              <a:buNone/>
            </a:pPr>
            <a:r>
              <a:rPr lang="en-US" sz="1600">
                <a:solidFill>
                  <a:srgbClr val="444444"/>
                </a:solidFill>
                <a:latin typeface="Gotham Medium" panose="02000604030000020004" pitchFamily="2" charset="0"/>
                <a:ea typeface="Arial" pitchFamily="34" charset="-122"/>
                <a:cs typeface="Arial" pitchFamily="34" charset="-120"/>
              </a:rPr>
              <a:t>How It Differs</a:t>
            </a:r>
            <a:endParaRPr lang="en-US" sz="1600">
              <a:latin typeface="Gotham Medium" panose="02000604030000020004" pitchFamily="2" charset="0"/>
            </a:endParaRPr>
          </a:p>
        </p:txBody>
      </p:sp>
      <p:sp>
        <p:nvSpPr>
          <p:cNvPr id="17" name="Text 9">
            <a:extLst>
              <a:ext uri="{FF2B5EF4-FFF2-40B4-BE49-F238E27FC236}">
                <a16:creationId xmlns:a16="http://schemas.microsoft.com/office/drawing/2014/main" id="{4606450F-BA2D-AB6A-C2E3-1AF58449E561}"/>
              </a:ext>
            </a:extLst>
          </p:cNvPr>
          <p:cNvSpPr/>
          <p:nvPr/>
        </p:nvSpPr>
        <p:spPr>
          <a:xfrm>
            <a:off x="1939744" y="2984799"/>
            <a:ext cx="3923166" cy="422386"/>
          </a:xfrm>
          <a:prstGeom prst="rect">
            <a:avLst/>
          </a:prstGeom>
          <a:noFill/>
          <a:ln/>
        </p:spPr>
        <p:txBody>
          <a:bodyPr wrap="square" lIns="0" tIns="0" rIns="0" bIns="0" rtlCol="0" anchor="ctr"/>
          <a:lstStyle/>
          <a:p>
            <a:pPr marL="0" indent="0">
              <a:buNone/>
            </a:pPr>
            <a:r>
              <a:rPr lang="en-US" sz="1300">
                <a:solidFill>
                  <a:srgbClr val="707070"/>
                </a:solidFill>
                <a:latin typeface="Gotham Book" panose="02000604040000020004" pitchFamily="2" charset="0"/>
                <a:ea typeface="Arial" pitchFamily="34" charset="-122"/>
                <a:cs typeface="Arial" pitchFamily="34" charset="-120"/>
              </a:rPr>
              <a:t>vs. standard B™ / BS™ and industry alternatives</a:t>
            </a:r>
            <a:endParaRPr lang="en-US" sz="1300">
              <a:latin typeface="Gotham Book" panose="02000604040000020004" pitchFamily="2" charset="0"/>
            </a:endParaRPr>
          </a:p>
        </p:txBody>
      </p:sp>
      <p:sp>
        <p:nvSpPr>
          <p:cNvPr id="18" name="Shape 10">
            <a:extLst>
              <a:ext uri="{FF2B5EF4-FFF2-40B4-BE49-F238E27FC236}">
                <a16:creationId xmlns:a16="http://schemas.microsoft.com/office/drawing/2014/main" id="{204D3AE4-C6DB-2105-DE40-E332AAE0ED4B}"/>
              </a:ext>
            </a:extLst>
          </p:cNvPr>
          <p:cNvSpPr/>
          <p:nvPr/>
        </p:nvSpPr>
        <p:spPr>
          <a:xfrm>
            <a:off x="1112519" y="3688776"/>
            <a:ext cx="4824433" cy="1173294"/>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US"/>
          </a:p>
        </p:txBody>
      </p:sp>
      <p:sp>
        <p:nvSpPr>
          <p:cNvPr id="19" name="Text 11">
            <a:extLst>
              <a:ext uri="{FF2B5EF4-FFF2-40B4-BE49-F238E27FC236}">
                <a16:creationId xmlns:a16="http://schemas.microsoft.com/office/drawing/2014/main" id="{303A946D-E3F0-1114-E7BD-85B864B131E5}"/>
              </a:ext>
            </a:extLst>
          </p:cNvPr>
          <p:cNvSpPr/>
          <p:nvPr/>
        </p:nvSpPr>
        <p:spPr>
          <a:xfrm>
            <a:off x="1239757" y="3806105"/>
            <a:ext cx="583173" cy="938635"/>
          </a:xfrm>
          <a:prstGeom prst="rect">
            <a:avLst/>
          </a:prstGeom>
          <a:noFill/>
          <a:ln/>
        </p:spPr>
        <p:txBody>
          <a:bodyPr wrap="square" lIns="0" tIns="0" rIns="0" bIns="0" rtlCol="0" anchor="ctr"/>
          <a:lstStyle/>
          <a:p>
            <a:pPr marL="0" indent="0" algn="ctr">
              <a:buNone/>
            </a:pPr>
            <a:r>
              <a:rPr lang="en-US" sz="3200" b="1">
                <a:solidFill>
                  <a:srgbClr val="00548B"/>
                </a:solidFill>
                <a:latin typeface="Gotham Bold" panose="02000604030000020004" pitchFamily="2" charset="0"/>
                <a:ea typeface="Arial" pitchFamily="34" charset="-122"/>
                <a:cs typeface="Arial" pitchFamily="34" charset="-120"/>
              </a:rPr>
              <a:t>03</a:t>
            </a:r>
            <a:endParaRPr lang="en-US" sz="3200" b="1">
              <a:latin typeface="Gotham Bold" panose="02000604030000020004" pitchFamily="2" charset="0"/>
            </a:endParaRPr>
          </a:p>
        </p:txBody>
      </p:sp>
      <p:sp>
        <p:nvSpPr>
          <p:cNvPr id="20" name="Text 12">
            <a:extLst>
              <a:ext uri="{FF2B5EF4-FFF2-40B4-BE49-F238E27FC236}">
                <a16:creationId xmlns:a16="http://schemas.microsoft.com/office/drawing/2014/main" id="{C7F41041-EA6D-9EBC-5F48-B77CA7596FFF}"/>
              </a:ext>
            </a:extLst>
          </p:cNvPr>
          <p:cNvSpPr/>
          <p:nvPr/>
        </p:nvSpPr>
        <p:spPr>
          <a:xfrm>
            <a:off x="1939744" y="3806105"/>
            <a:ext cx="3923166" cy="469317"/>
          </a:xfrm>
          <a:prstGeom prst="rect">
            <a:avLst/>
          </a:prstGeom>
          <a:noFill/>
          <a:ln/>
        </p:spPr>
        <p:txBody>
          <a:bodyPr wrap="square" lIns="0" tIns="0" rIns="0" bIns="0" rtlCol="0" anchor="ctr"/>
          <a:lstStyle/>
          <a:p>
            <a:pPr marL="0" indent="0">
              <a:buNone/>
            </a:pPr>
            <a:r>
              <a:rPr lang="en-US" sz="1600">
                <a:solidFill>
                  <a:srgbClr val="444444"/>
                </a:solidFill>
                <a:latin typeface="Gotham Medium" panose="02000604030000020004" pitchFamily="2" charset="0"/>
                <a:ea typeface="Arial" pitchFamily="34" charset="-122"/>
                <a:cs typeface="Arial" pitchFamily="34" charset="-120"/>
              </a:rPr>
              <a:t>Applications</a:t>
            </a:r>
            <a:endParaRPr lang="en-US" sz="1600">
              <a:latin typeface="Gotham Medium" panose="02000604030000020004" pitchFamily="2" charset="0"/>
            </a:endParaRPr>
          </a:p>
        </p:txBody>
      </p:sp>
      <p:sp>
        <p:nvSpPr>
          <p:cNvPr id="21" name="Text 13">
            <a:extLst>
              <a:ext uri="{FF2B5EF4-FFF2-40B4-BE49-F238E27FC236}">
                <a16:creationId xmlns:a16="http://schemas.microsoft.com/office/drawing/2014/main" id="{F87D8B99-C6A5-3490-DE40-43B76BAEE826}"/>
              </a:ext>
            </a:extLst>
          </p:cNvPr>
          <p:cNvSpPr/>
          <p:nvPr/>
        </p:nvSpPr>
        <p:spPr>
          <a:xfrm>
            <a:off x="1939744" y="4298888"/>
            <a:ext cx="3923166" cy="422386"/>
          </a:xfrm>
          <a:prstGeom prst="rect">
            <a:avLst/>
          </a:prstGeom>
          <a:noFill/>
          <a:ln/>
        </p:spPr>
        <p:txBody>
          <a:bodyPr wrap="square" lIns="0" tIns="0" rIns="0" bIns="0" rtlCol="0" anchor="ctr"/>
          <a:lstStyle/>
          <a:p>
            <a:pPr marL="0" indent="0">
              <a:buNone/>
            </a:pPr>
            <a:r>
              <a:rPr lang="en-US" sz="1300">
                <a:solidFill>
                  <a:srgbClr val="707070"/>
                </a:solidFill>
                <a:latin typeface="Gotham Book" panose="02000604040000020004" pitchFamily="2" charset="0"/>
                <a:ea typeface="Arial" pitchFamily="34" charset="-122"/>
                <a:cs typeface="Arial" pitchFamily="34" charset="-120"/>
              </a:rPr>
              <a:t>Where it wins — target markets &amp; use cases</a:t>
            </a:r>
            <a:endParaRPr lang="en-US" sz="1300">
              <a:latin typeface="Gotham Book" panose="02000604040000020004" pitchFamily="2" charset="0"/>
            </a:endParaRPr>
          </a:p>
        </p:txBody>
      </p:sp>
      <p:sp>
        <p:nvSpPr>
          <p:cNvPr id="22" name="Shape 14">
            <a:extLst>
              <a:ext uri="{FF2B5EF4-FFF2-40B4-BE49-F238E27FC236}">
                <a16:creationId xmlns:a16="http://schemas.microsoft.com/office/drawing/2014/main" id="{5759C396-45DA-11FA-B412-1679E0C5C4DC}"/>
              </a:ext>
            </a:extLst>
          </p:cNvPr>
          <p:cNvSpPr/>
          <p:nvPr/>
        </p:nvSpPr>
        <p:spPr>
          <a:xfrm>
            <a:off x="1112519" y="5002864"/>
            <a:ext cx="4824433" cy="1173294"/>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US"/>
          </a:p>
        </p:txBody>
      </p:sp>
      <p:sp>
        <p:nvSpPr>
          <p:cNvPr id="23" name="Text 15">
            <a:extLst>
              <a:ext uri="{FF2B5EF4-FFF2-40B4-BE49-F238E27FC236}">
                <a16:creationId xmlns:a16="http://schemas.microsoft.com/office/drawing/2014/main" id="{6486D539-310D-A1EC-9E85-EC2B35AEADC1}"/>
              </a:ext>
            </a:extLst>
          </p:cNvPr>
          <p:cNvSpPr/>
          <p:nvPr/>
        </p:nvSpPr>
        <p:spPr>
          <a:xfrm>
            <a:off x="1239757" y="5120194"/>
            <a:ext cx="583173" cy="938635"/>
          </a:xfrm>
          <a:prstGeom prst="rect">
            <a:avLst/>
          </a:prstGeom>
          <a:noFill/>
          <a:ln/>
        </p:spPr>
        <p:txBody>
          <a:bodyPr wrap="square" lIns="0" tIns="0" rIns="0" bIns="0" rtlCol="0" anchor="ctr"/>
          <a:lstStyle/>
          <a:p>
            <a:pPr marL="0" indent="0" algn="ctr">
              <a:buNone/>
            </a:pPr>
            <a:r>
              <a:rPr lang="en-US" sz="3200" b="1">
                <a:solidFill>
                  <a:srgbClr val="00548B"/>
                </a:solidFill>
                <a:latin typeface="Gotham Bold" panose="02000604030000020004" pitchFamily="2" charset="0"/>
                <a:ea typeface="Arial" pitchFamily="34" charset="-122"/>
                <a:cs typeface="Arial" pitchFamily="34" charset="-120"/>
              </a:rPr>
              <a:t>04</a:t>
            </a:r>
            <a:endParaRPr lang="en-US" sz="3200" b="1">
              <a:latin typeface="Gotham Bold" panose="02000604030000020004" pitchFamily="2" charset="0"/>
            </a:endParaRPr>
          </a:p>
        </p:txBody>
      </p:sp>
      <p:sp>
        <p:nvSpPr>
          <p:cNvPr id="24" name="Text 16">
            <a:extLst>
              <a:ext uri="{FF2B5EF4-FFF2-40B4-BE49-F238E27FC236}">
                <a16:creationId xmlns:a16="http://schemas.microsoft.com/office/drawing/2014/main" id="{E9FBC5D6-DC74-D40B-4E4C-E26D9D3D3FD2}"/>
              </a:ext>
            </a:extLst>
          </p:cNvPr>
          <p:cNvSpPr/>
          <p:nvPr/>
        </p:nvSpPr>
        <p:spPr>
          <a:xfrm>
            <a:off x="1939744" y="5120194"/>
            <a:ext cx="3923166" cy="469317"/>
          </a:xfrm>
          <a:prstGeom prst="rect">
            <a:avLst/>
          </a:prstGeom>
          <a:noFill/>
          <a:ln/>
        </p:spPr>
        <p:txBody>
          <a:bodyPr wrap="square" lIns="0" tIns="0" rIns="0" bIns="0" rtlCol="0" anchor="ctr"/>
          <a:lstStyle/>
          <a:p>
            <a:pPr marL="0" indent="0">
              <a:buNone/>
            </a:pPr>
            <a:r>
              <a:rPr lang="en-US" sz="1600">
                <a:solidFill>
                  <a:srgbClr val="444444"/>
                </a:solidFill>
                <a:latin typeface="Gotham Medium" panose="02000604030000020004" pitchFamily="2" charset="0"/>
                <a:ea typeface="Arial" pitchFamily="34" charset="-122"/>
                <a:cs typeface="Arial" pitchFamily="34" charset="-120"/>
              </a:rPr>
              <a:t>Installation</a:t>
            </a:r>
            <a:endParaRPr lang="en-US" sz="1600">
              <a:latin typeface="Gotham Medium" panose="02000604030000020004" pitchFamily="2" charset="0"/>
            </a:endParaRPr>
          </a:p>
        </p:txBody>
      </p:sp>
      <p:sp>
        <p:nvSpPr>
          <p:cNvPr id="25" name="Text 17">
            <a:extLst>
              <a:ext uri="{FF2B5EF4-FFF2-40B4-BE49-F238E27FC236}">
                <a16:creationId xmlns:a16="http://schemas.microsoft.com/office/drawing/2014/main" id="{CBD0BADA-FA96-E422-0D40-FB4C5A66FA62}"/>
              </a:ext>
            </a:extLst>
          </p:cNvPr>
          <p:cNvSpPr/>
          <p:nvPr/>
        </p:nvSpPr>
        <p:spPr>
          <a:xfrm>
            <a:off x="1939744" y="5612977"/>
            <a:ext cx="3923166" cy="422386"/>
          </a:xfrm>
          <a:prstGeom prst="rect">
            <a:avLst/>
          </a:prstGeom>
          <a:noFill/>
          <a:ln/>
        </p:spPr>
        <p:txBody>
          <a:bodyPr wrap="square" lIns="0" tIns="0" rIns="0" bIns="0" rtlCol="0" anchor="ctr"/>
          <a:lstStyle/>
          <a:p>
            <a:pPr marL="0" indent="0">
              <a:buNone/>
            </a:pPr>
            <a:r>
              <a:rPr lang="en-US" sz="1300">
                <a:solidFill>
                  <a:srgbClr val="707070"/>
                </a:solidFill>
                <a:latin typeface="Gotham Book" panose="02000604040000020004" pitchFamily="2" charset="0"/>
                <a:ea typeface="Arial" pitchFamily="34" charset="-122"/>
                <a:cs typeface="Arial" pitchFamily="34" charset="-120"/>
              </a:rPr>
              <a:t>Step-by-step instructions &amp; tooling</a:t>
            </a:r>
            <a:endParaRPr lang="en-US" sz="1300">
              <a:latin typeface="Gotham Book" panose="02000604040000020004" pitchFamily="2" charset="0"/>
            </a:endParaRPr>
          </a:p>
        </p:txBody>
      </p:sp>
      <p:sp>
        <p:nvSpPr>
          <p:cNvPr id="26" name="Shape 18">
            <a:extLst>
              <a:ext uri="{FF2B5EF4-FFF2-40B4-BE49-F238E27FC236}">
                <a16:creationId xmlns:a16="http://schemas.microsoft.com/office/drawing/2014/main" id="{21F00067-94C8-2DFA-CB33-167F33066E07}"/>
              </a:ext>
            </a:extLst>
          </p:cNvPr>
          <p:cNvSpPr/>
          <p:nvPr/>
        </p:nvSpPr>
        <p:spPr>
          <a:xfrm>
            <a:off x="6255047" y="1060598"/>
            <a:ext cx="4824433" cy="1173294"/>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US"/>
          </a:p>
        </p:txBody>
      </p:sp>
      <p:sp>
        <p:nvSpPr>
          <p:cNvPr id="27" name="Text 19">
            <a:extLst>
              <a:ext uri="{FF2B5EF4-FFF2-40B4-BE49-F238E27FC236}">
                <a16:creationId xmlns:a16="http://schemas.microsoft.com/office/drawing/2014/main" id="{AB5A1021-845E-2912-BB54-E6B0C2ED476B}"/>
              </a:ext>
            </a:extLst>
          </p:cNvPr>
          <p:cNvSpPr/>
          <p:nvPr/>
        </p:nvSpPr>
        <p:spPr>
          <a:xfrm>
            <a:off x="6382285" y="1177927"/>
            <a:ext cx="583173" cy="938635"/>
          </a:xfrm>
          <a:prstGeom prst="rect">
            <a:avLst/>
          </a:prstGeom>
          <a:noFill/>
          <a:ln/>
        </p:spPr>
        <p:txBody>
          <a:bodyPr wrap="square" lIns="0" tIns="0" rIns="0" bIns="0" rtlCol="0" anchor="ctr"/>
          <a:lstStyle/>
          <a:p>
            <a:pPr marL="0" indent="0" algn="ctr">
              <a:buNone/>
            </a:pPr>
            <a:r>
              <a:rPr lang="en-US" sz="3200" b="1">
                <a:solidFill>
                  <a:srgbClr val="00548B"/>
                </a:solidFill>
                <a:latin typeface="Gotham Bold" panose="02000604030000020004" pitchFamily="2" charset="0"/>
                <a:ea typeface="Arial" pitchFamily="34" charset="-122"/>
                <a:cs typeface="Arial" pitchFamily="34" charset="-120"/>
              </a:rPr>
              <a:t>05</a:t>
            </a:r>
            <a:endParaRPr lang="en-US" sz="3200" b="1">
              <a:latin typeface="Gotham Bold" panose="02000604030000020004" pitchFamily="2" charset="0"/>
            </a:endParaRPr>
          </a:p>
        </p:txBody>
      </p:sp>
      <p:sp>
        <p:nvSpPr>
          <p:cNvPr id="28" name="Text 20">
            <a:extLst>
              <a:ext uri="{FF2B5EF4-FFF2-40B4-BE49-F238E27FC236}">
                <a16:creationId xmlns:a16="http://schemas.microsoft.com/office/drawing/2014/main" id="{EF95229E-B7A9-8497-2A60-3B92AA736130}"/>
              </a:ext>
            </a:extLst>
          </p:cNvPr>
          <p:cNvSpPr/>
          <p:nvPr/>
        </p:nvSpPr>
        <p:spPr>
          <a:xfrm>
            <a:off x="7082272" y="1177927"/>
            <a:ext cx="3923166" cy="469317"/>
          </a:xfrm>
          <a:prstGeom prst="rect">
            <a:avLst/>
          </a:prstGeom>
          <a:noFill/>
          <a:ln/>
        </p:spPr>
        <p:txBody>
          <a:bodyPr wrap="square" lIns="0" tIns="0" rIns="0" bIns="0" rtlCol="0" anchor="ctr"/>
          <a:lstStyle/>
          <a:p>
            <a:pPr marL="0" indent="0">
              <a:buNone/>
            </a:pPr>
            <a:r>
              <a:rPr lang="en-US" sz="1600">
                <a:solidFill>
                  <a:srgbClr val="444444"/>
                </a:solidFill>
                <a:latin typeface="Gotham Medium" panose="02000604030000020004" pitchFamily="2" charset="0"/>
                <a:ea typeface="Arial" pitchFamily="34" charset="-122"/>
                <a:cs typeface="Arial" pitchFamily="34" charset="-120"/>
              </a:rPr>
              <a:t>Sizes, Metals &amp; Finishing</a:t>
            </a:r>
            <a:endParaRPr lang="en-US" sz="1600">
              <a:latin typeface="Gotham Medium" panose="02000604030000020004" pitchFamily="2" charset="0"/>
            </a:endParaRPr>
          </a:p>
        </p:txBody>
      </p:sp>
      <p:sp>
        <p:nvSpPr>
          <p:cNvPr id="29" name="Text 21">
            <a:extLst>
              <a:ext uri="{FF2B5EF4-FFF2-40B4-BE49-F238E27FC236}">
                <a16:creationId xmlns:a16="http://schemas.microsoft.com/office/drawing/2014/main" id="{5B37BB64-2533-76A1-B61C-E613837C8DAE}"/>
              </a:ext>
            </a:extLst>
          </p:cNvPr>
          <p:cNvSpPr/>
          <p:nvPr/>
        </p:nvSpPr>
        <p:spPr>
          <a:xfrm>
            <a:off x="7082272" y="1670711"/>
            <a:ext cx="3923166" cy="422386"/>
          </a:xfrm>
          <a:prstGeom prst="rect">
            <a:avLst/>
          </a:prstGeom>
          <a:noFill/>
          <a:ln/>
        </p:spPr>
        <p:txBody>
          <a:bodyPr wrap="square" lIns="0" tIns="0" rIns="0" bIns="0" rtlCol="0" anchor="ctr"/>
          <a:lstStyle/>
          <a:p>
            <a:pPr marL="0" indent="0">
              <a:buNone/>
            </a:pPr>
            <a:r>
              <a:rPr lang="en-US" sz="1300">
                <a:solidFill>
                  <a:srgbClr val="707070"/>
                </a:solidFill>
                <a:latin typeface="Gotham Book" panose="02000604040000020004" pitchFamily="2" charset="0"/>
                <a:ea typeface="Arial" pitchFamily="34" charset="-122"/>
                <a:cs typeface="Arial" pitchFamily="34" charset="-120"/>
              </a:rPr>
              <a:t>Complete technical specifications</a:t>
            </a:r>
            <a:endParaRPr lang="en-US" sz="1300">
              <a:latin typeface="Gotham Book" panose="02000604040000020004" pitchFamily="2" charset="0"/>
            </a:endParaRPr>
          </a:p>
        </p:txBody>
      </p:sp>
      <p:sp>
        <p:nvSpPr>
          <p:cNvPr id="30" name="Shape 22">
            <a:extLst>
              <a:ext uri="{FF2B5EF4-FFF2-40B4-BE49-F238E27FC236}">
                <a16:creationId xmlns:a16="http://schemas.microsoft.com/office/drawing/2014/main" id="{7FE371D4-ADAF-61C9-FD03-10045AAFC6C8}"/>
              </a:ext>
            </a:extLst>
          </p:cNvPr>
          <p:cNvSpPr/>
          <p:nvPr/>
        </p:nvSpPr>
        <p:spPr>
          <a:xfrm>
            <a:off x="6255047" y="2374687"/>
            <a:ext cx="4824433" cy="1173294"/>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US"/>
          </a:p>
        </p:txBody>
      </p:sp>
      <p:sp>
        <p:nvSpPr>
          <p:cNvPr id="31" name="Text 23">
            <a:extLst>
              <a:ext uri="{FF2B5EF4-FFF2-40B4-BE49-F238E27FC236}">
                <a16:creationId xmlns:a16="http://schemas.microsoft.com/office/drawing/2014/main" id="{5CF3B600-7D87-1B12-523D-A31D6F706CCD}"/>
              </a:ext>
            </a:extLst>
          </p:cNvPr>
          <p:cNvSpPr/>
          <p:nvPr/>
        </p:nvSpPr>
        <p:spPr>
          <a:xfrm>
            <a:off x="6382285" y="2492016"/>
            <a:ext cx="583173" cy="938635"/>
          </a:xfrm>
          <a:prstGeom prst="rect">
            <a:avLst/>
          </a:prstGeom>
          <a:noFill/>
          <a:ln/>
        </p:spPr>
        <p:txBody>
          <a:bodyPr wrap="square" lIns="0" tIns="0" rIns="0" bIns="0" rtlCol="0" anchor="ctr"/>
          <a:lstStyle/>
          <a:p>
            <a:pPr marL="0" indent="0" algn="ctr">
              <a:buNone/>
            </a:pPr>
            <a:r>
              <a:rPr lang="en-US" sz="3200" b="1">
                <a:solidFill>
                  <a:srgbClr val="00548B"/>
                </a:solidFill>
                <a:latin typeface="Gotham Bold" panose="02000604030000020004" pitchFamily="2" charset="0"/>
                <a:ea typeface="Arial" pitchFamily="34" charset="-122"/>
                <a:cs typeface="Arial" pitchFamily="34" charset="-120"/>
              </a:rPr>
              <a:t>06</a:t>
            </a:r>
            <a:endParaRPr lang="en-US" sz="3200" b="1">
              <a:latin typeface="Gotham Bold" panose="02000604030000020004" pitchFamily="2" charset="0"/>
            </a:endParaRPr>
          </a:p>
        </p:txBody>
      </p:sp>
      <p:sp>
        <p:nvSpPr>
          <p:cNvPr id="32" name="Text 24">
            <a:extLst>
              <a:ext uri="{FF2B5EF4-FFF2-40B4-BE49-F238E27FC236}">
                <a16:creationId xmlns:a16="http://schemas.microsoft.com/office/drawing/2014/main" id="{931075D9-F22B-50DA-3B9D-A1A20AFB3D37}"/>
              </a:ext>
            </a:extLst>
          </p:cNvPr>
          <p:cNvSpPr/>
          <p:nvPr/>
        </p:nvSpPr>
        <p:spPr>
          <a:xfrm>
            <a:off x="7082272" y="2492016"/>
            <a:ext cx="3923166" cy="469317"/>
          </a:xfrm>
          <a:prstGeom prst="rect">
            <a:avLst/>
          </a:prstGeom>
          <a:noFill/>
          <a:ln/>
        </p:spPr>
        <p:txBody>
          <a:bodyPr wrap="square" lIns="0" tIns="0" rIns="0" bIns="0" rtlCol="0" anchor="ctr"/>
          <a:lstStyle/>
          <a:p>
            <a:pPr marL="0" indent="0">
              <a:buNone/>
            </a:pPr>
            <a:r>
              <a:rPr lang="en-US" sz="1600">
                <a:solidFill>
                  <a:srgbClr val="444444"/>
                </a:solidFill>
                <a:latin typeface="Gotham Medium" panose="02000604030000020004" pitchFamily="2" charset="0"/>
                <a:ea typeface="Arial" pitchFamily="34" charset="-122"/>
                <a:cs typeface="Arial" pitchFamily="34" charset="-120"/>
              </a:rPr>
              <a:t>Target Customer List</a:t>
            </a:r>
            <a:endParaRPr lang="en-US" sz="1600">
              <a:latin typeface="Gotham Medium" panose="02000604030000020004" pitchFamily="2" charset="0"/>
            </a:endParaRPr>
          </a:p>
        </p:txBody>
      </p:sp>
      <p:sp>
        <p:nvSpPr>
          <p:cNvPr id="33" name="Text 25">
            <a:extLst>
              <a:ext uri="{FF2B5EF4-FFF2-40B4-BE49-F238E27FC236}">
                <a16:creationId xmlns:a16="http://schemas.microsoft.com/office/drawing/2014/main" id="{4F65BE0F-5698-0F95-3FA9-25F3161D0CD3}"/>
              </a:ext>
            </a:extLst>
          </p:cNvPr>
          <p:cNvSpPr/>
          <p:nvPr/>
        </p:nvSpPr>
        <p:spPr>
          <a:xfrm>
            <a:off x="7082272" y="2984799"/>
            <a:ext cx="3923166" cy="422386"/>
          </a:xfrm>
          <a:prstGeom prst="rect">
            <a:avLst/>
          </a:prstGeom>
          <a:noFill/>
          <a:ln/>
        </p:spPr>
        <p:txBody>
          <a:bodyPr wrap="square" lIns="0" tIns="0" rIns="0" bIns="0" rtlCol="0" anchor="ctr"/>
          <a:lstStyle/>
          <a:p>
            <a:pPr marL="0" indent="0">
              <a:buNone/>
            </a:pPr>
            <a:r>
              <a:rPr lang="en-US" sz="1300">
                <a:solidFill>
                  <a:srgbClr val="707070"/>
                </a:solidFill>
                <a:latin typeface="Gotham Book" panose="02000604040000020004" pitchFamily="2" charset="0"/>
                <a:ea typeface="Arial" pitchFamily="34" charset="-122"/>
                <a:cs typeface="Arial" pitchFamily="34" charset="-120"/>
              </a:rPr>
              <a:t>OEMs, ODMs &amp; fabricators</a:t>
            </a:r>
            <a:endParaRPr lang="en-US" sz="1300">
              <a:latin typeface="Gotham Book" panose="02000604040000020004" pitchFamily="2" charset="0"/>
            </a:endParaRPr>
          </a:p>
        </p:txBody>
      </p:sp>
      <p:sp>
        <p:nvSpPr>
          <p:cNvPr id="34" name="Shape 26">
            <a:extLst>
              <a:ext uri="{FF2B5EF4-FFF2-40B4-BE49-F238E27FC236}">
                <a16:creationId xmlns:a16="http://schemas.microsoft.com/office/drawing/2014/main" id="{D7DAACD8-FAFF-7B2F-CCCA-4EB72EDFBBE9}"/>
              </a:ext>
            </a:extLst>
          </p:cNvPr>
          <p:cNvSpPr/>
          <p:nvPr/>
        </p:nvSpPr>
        <p:spPr>
          <a:xfrm>
            <a:off x="6255047" y="3688776"/>
            <a:ext cx="4824433" cy="1173294"/>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US"/>
          </a:p>
        </p:txBody>
      </p:sp>
      <p:sp>
        <p:nvSpPr>
          <p:cNvPr id="35" name="Text 27">
            <a:extLst>
              <a:ext uri="{FF2B5EF4-FFF2-40B4-BE49-F238E27FC236}">
                <a16:creationId xmlns:a16="http://schemas.microsoft.com/office/drawing/2014/main" id="{DC8E99A0-B51F-86E7-36E1-01ABBE321BEC}"/>
              </a:ext>
            </a:extLst>
          </p:cNvPr>
          <p:cNvSpPr/>
          <p:nvPr/>
        </p:nvSpPr>
        <p:spPr>
          <a:xfrm>
            <a:off x="6382285" y="3806105"/>
            <a:ext cx="583173" cy="938635"/>
          </a:xfrm>
          <a:prstGeom prst="rect">
            <a:avLst/>
          </a:prstGeom>
          <a:noFill/>
          <a:ln/>
        </p:spPr>
        <p:txBody>
          <a:bodyPr wrap="square" lIns="0" tIns="0" rIns="0" bIns="0" rtlCol="0" anchor="ctr"/>
          <a:lstStyle/>
          <a:p>
            <a:pPr marL="0" indent="0" algn="ctr">
              <a:buNone/>
            </a:pPr>
            <a:r>
              <a:rPr lang="en-US" sz="3200" b="1">
                <a:solidFill>
                  <a:srgbClr val="00548B"/>
                </a:solidFill>
                <a:latin typeface="Gotham Bold" panose="02000604030000020004" pitchFamily="2" charset="0"/>
                <a:ea typeface="Arial" pitchFamily="34" charset="-122"/>
                <a:cs typeface="Arial" pitchFamily="34" charset="-120"/>
              </a:rPr>
              <a:t>07</a:t>
            </a:r>
            <a:endParaRPr lang="en-US" sz="3200" b="1">
              <a:latin typeface="Gotham Bold" panose="02000604030000020004" pitchFamily="2" charset="0"/>
            </a:endParaRPr>
          </a:p>
        </p:txBody>
      </p:sp>
      <p:sp>
        <p:nvSpPr>
          <p:cNvPr id="36" name="Text 28">
            <a:extLst>
              <a:ext uri="{FF2B5EF4-FFF2-40B4-BE49-F238E27FC236}">
                <a16:creationId xmlns:a16="http://schemas.microsoft.com/office/drawing/2014/main" id="{A721BD0B-46ED-3A6E-51E7-E8591FA65314}"/>
              </a:ext>
            </a:extLst>
          </p:cNvPr>
          <p:cNvSpPr/>
          <p:nvPr/>
        </p:nvSpPr>
        <p:spPr>
          <a:xfrm>
            <a:off x="7082272" y="3806105"/>
            <a:ext cx="3923166" cy="469317"/>
          </a:xfrm>
          <a:prstGeom prst="rect">
            <a:avLst/>
          </a:prstGeom>
          <a:noFill/>
          <a:ln/>
        </p:spPr>
        <p:txBody>
          <a:bodyPr wrap="square" lIns="0" tIns="0" rIns="0" bIns="0" rtlCol="0" anchor="ctr"/>
          <a:lstStyle/>
          <a:p>
            <a:pPr marL="0" indent="0">
              <a:buNone/>
            </a:pPr>
            <a:r>
              <a:rPr lang="en-US" sz="1600">
                <a:solidFill>
                  <a:srgbClr val="444444"/>
                </a:solidFill>
                <a:latin typeface="Gotham Medium" panose="02000604030000020004" pitchFamily="2" charset="0"/>
                <a:ea typeface="Arial" pitchFamily="34" charset="-122"/>
                <a:cs typeface="Arial" pitchFamily="34" charset="-120"/>
              </a:rPr>
              <a:t>Call to Action</a:t>
            </a:r>
            <a:endParaRPr lang="en-US" sz="1600">
              <a:latin typeface="Gotham Medium" panose="02000604030000020004" pitchFamily="2" charset="0"/>
            </a:endParaRPr>
          </a:p>
        </p:txBody>
      </p:sp>
      <p:sp>
        <p:nvSpPr>
          <p:cNvPr id="37" name="Text 29">
            <a:extLst>
              <a:ext uri="{FF2B5EF4-FFF2-40B4-BE49-F238E27FC236}">
                <a16:creationId xmlns:a16="http://schemas.microsoft.com/office/drawing/2014/main" id="{61B734F3-3602-E8F4-F9EB-93C5449DFA6C}"/>
              </a:ext>
            </a:extLst>
          </p:cNvPr>
          <p:cNvSpPr/>
          <p:nvPr/>
        </p:nvSpPr>
        <p:spPr>
          <a:xfrm>
            <a:off x="7082272" y="4298888"/>
            <a:ext cx="3923166" cy="422386"/>
          </a:xfrm>
          <a:prstGeom prst="rect">
            <a:avLst/>
          </a:prstGeom>
          <a:noFill/>
          <a:ln/>
        </p:spPr>
        <p:txBody>
          <a:bodyPr wrap="square" lIns="0" tIns="0" rIns="0" bIns="0" rtlCol="0" anchor="ctr"/>
          <a:lstStyle/>
          <a:p>
            <a:pPr marL="0" indent="0">
              <a:buNone/>
            </a:pPr>
            <a:r>
              <a:rPr lang="en-US" sz="1300">
                <a:solidFill>
                  <a:srgbClr val="707070"/>
                </a:solidFill>
                <a:latin typeface="Gotham Book" panose="02000604040000020004" pitchFamily="2" charset="0"/>
                <a:ea typeface="Arial" pitchFamily="34" charset="-122"/>
                <a:cs typeface="Arial" pitchFamily="34" charset="-120"/>
              </a:rPr>
              <a:t>Next steps for your team</a:t>
            </a:r>
            <a:endParaRPr lang="en-US" sz="1300">
              <a:latin typeface="Gotham Book" panose="02000604040000020004" pitchFamily="2" charset="0"/>
            </a:endParaRPr>
          </a:p>
        </p:txBody>
      </p:sp>
      <p:sp>
        <p:nvSpPr>
          <p:cNvPr id="38" name="Rectangle 37">
            <a:extLst>
              <a:ext uri="{FF2B5EF4-FFF2-40B4-BE49-F238E27FC236}">
                <a16:creationId xmlns:a16="http://schemas.microsoft.com/office/drawing/2014/main" id="{F0A2CF36-6EF4-62D6-5483-12EC0C5D2912}"/>
              </a:ext>
            </a:extLst>
          </p:cNvPr>
          <p:cNvSpPr/>
          <p:nvPr/>
        </p:nvSpPr>
        <p:spPr>
          <a:xfrm>
            <a:off x="0" y="-8801"/>
            <a:ext cx="12191998"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39" name="Title 6">
            <a:extLst>
              <a:ext uri="{FF2B5EF4-FFF2-40B4-BE49-F238E27FC236}">
                <a16:creationId xmlns:a16="http://schemas.microsoft.com/office/drawing/2014/main" id="{2067C0D0-0BF4-4032-51D4-7386F6029C10}"/>
              </a:ext>
            </a:extLst>
          </p:cNvPr>
          <p:cNvSpPr txBox="1">
            <a:spLocks/>
          </p:cNvSpPr>
          <p:nvPr/>
        </p:nvSpPr>
        <p:spPr>
          <a:xfrm>
            <a:off x="342900" y="98533"/>
            <a:ext cx="11468100" cy="336429"/>
          </a:xfrm>
          <a:prstGeom prst="rect">
            <a:avLst/>
          </a:prstGeom>
        </p:spPr>
        <p:txBody>
          <a:bodyPr/>
          <a:lstStyle>
            <a:lvl1pPr algn="l" defTabSz="914400" rtl="0" eaLnBrk="1" latinLnBrk="0" hangingPunct="1">
              <a:lnSpc>
                <a:spcPct val="90000"/>
              </a:lnSpc>
              <a:spcBef>
                <a:spcPct val="0"/>
              </a:spcBef>
              <a:buNone/>
              <a:defRPr sz="2800" b="1" i="0" kern="1200">
                <a:solidFill>
                  <a:schemeClr val="tx1"/>
                </a:solidFill>
                <a:latin typeface="+mj-lt"/>
                <a:ea typeface="Helvetica Neue Light" panose="02000403000000020004" pitchFamily="2" charset="0"/>
                <a:cs typeface="+mj-cs"/>
              </a:defRPr>
            </a:lvl1pPr>
          </a:lstStyle>
          <a:p>
            <a:pPr algn="ctr"/>
            <a:r>
              <a:rPr lang="en-US" sz="2000">
                <a:solidFill>
                  <a:schemeClr val="bg1"/>
                </a:solidFill>
                <a:latin typeface="Gotham Medium" pitchFamily="2" charset="0"/>
                <a:cs typeface="Gotham Medium" pitchFamily="2" charset="0"/>
              </a:rPr>
              <a:t>Agenda</a:t>
            </a:r>
            <a:endParaRPr lang="en-US" sz="2000">
              <a:solidFill>
                <a:schemeClr val="bg1"/>
              </a:solidFill>
            </a:endParaRPr>
          </a:p>
        </p:txBody>
      </p:sp>
      <p:sp>
        <p:nvSpPr>
          <p:cNvPr id="40" name="Rectangle 39">
            <a:extLst>
              <a:ext uri="{FF2B5EF4-FFF2-40B4-BE49-F238E27FC236}">
                <a16:creationId xmlns:a16="http://schemas.microsoft.com/office/drawing/2014/main" id="{6D3C6EDE-B588-EF1A-1B70-F3BFE2EBDEE2}"/>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42" name="Slide Number Placeholder 8">
            <a:extLst>
              <a:ext uri="{FF2B5EF4-FFF2-40B4-BE49-F238E27FC236}">
                <a16:creationId xmlns:a16="http://schemas.microsoft.com/office/drawing/2014/main" id="{E02EB695-4FDB-087F-8454-9DBEB48C3460}"/>
              </a:ext>
            </a:extLst>
          </p:cNvPr>
          <p:cNvSpPr txBox="1">
            <a:spLocks/>
          </p:cNvSpPr>
          <p:nvPr/>
        </p:nvSpPr>
        <p:spPr>
          <a:xfrm>
            <a:off x="10672450" y="6435984"/>
            <a:ext cx="1138550" cy="317873"/>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a:solidFill>
                  <a:srgbClr val="000000"/>
                </a:solidFill>
                <a:latin typeface="Gotham Book" pitchFamily="2" charset="0"/>
                <a:cs typeface="Gotham Book" pitchFamily="2" charset="0"/>
              </a:rPr>
              <a:t>Confidential     </a:t>
            </a:r>
            <a:fld id="{AD0E3104-902F-EB4F-8FA4-7F8380E0D585}" type="slidenum">
              <a:rPr lang="en-US" sz="800" smtClean="0">
                <a:solidFill>
                  <a:srgbClr val="000000"/>
                </a:solidFill>
                <a:latin typeface="Gotham Book" pitchFamily="2" charset="0"/>
                <a:cs typeface="Gotham Book" pitchFamily="2" charset="0"/>
              </a:rPr>
              <a:pPr>
                <a:defRPr/>
              </a:pPr>
              <a:t>2</a:t>
            </a:fld>
            <a:endParaRPr lang="en-US" sz="800">
              <a:solidFill>
                <a:srgbClr val="000000"/>
              </a:solidFill>
              <a:latin typeface="Gotham Book" pitchFamily="2" charset="0"/>
              <a:cs typeface="Gotham Book" pitchFamily="2" charset="0"/>
            </a:endParaRPr>
          </a:p>
        </p:txBody>
      </p:sp>
    </p:spTree>
    <p:extLst>
      <p:ext uri="{BB962C8B-B14F-4D97-AF65-F5344CB8AC3E}">
        <p14:creationId xmlns:p14="http://schemas.microsoft.com/office/powerpoint/2010/main" val="1391932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B0711F-E703-5FE7-1F0B-828E9CEBA593}"/>
              </a:ext>
            </a:extLst>
          </p:cNvPr>
          <p:cNvSpPr/>
          <p:nvPr/>
        </p:nvSpPr>
        <p:spPr>
          <a:xfrm>
            <a:off x="0" y="-8801"/>
            <a:ext cx="12191998"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7" name="Title 6">
            <a:extLst>
              <a:ext uri="{FF2B5EF4-FFF2-40B4-BE49-F238E27FC236}">
                <a16:creationId xmlns:a16="http://schemas.microsoft.com/office/drawing/2014/main" id="{E6AC3635-DB33-B648-8BFF-914A287BE638}"/>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What is Arcing?</a:t>
            </a:r>
            <a:endParaRPr lang="en-US" sz="2000">
              <a:solidFill>
                <a:schemeClr val="bg1"/>
              </a:solidFill>
            </a:endParaRPr>
          </a:p>
        </p:txBody>
      </p:sp>
      <p:sp>
        <p:nvSpPr>
          <p:cNvPr id="9" name="Slide Number Placeholder 8">
            <a:extLst>
              <a:ext uri="{FF2B5EF4-FFF2-40B4-BE49-F238E27FC236}">
                <a16:creationId xmlns:a16="http://schemas.microsoft.com/office/drawing/2014/main" id="{EE262906-87FC-E144-B011-8849363F56F4}"/>
              </a:ext>
            </a:extLst>
          </p:cNvPr>
          <p:cNvSpPr>
            <a:spLocks noGrp="1"/>
          </p:cNvSpPr>
          <p:nvPr>
            <p:ph type="sldNum" sz="quarter" idx="4"/>
          </p:nvPr>
        </p:nvSpPr>
        <p:spPr>
          <a:xfrm>
            <a:off x="10759218" y="6435984"/>
            <a:ext cx="1051782" cy="317873"/>
          </a:xfrm>
        </p:spPr>
        <p:txBody>
          <a:bodyPr/>
          <a:lstStyle/>
          <a:p>
            <a:pPr>
              <a:defRPr/>
            </a:pPr>
            <a:r>
              <a:rPr lang="en-US" sz="800">
                <a:solidFill>
                  <a:srgbClr val="000000"/>
                </a:solidFill>
                <a:latin typeface="Gotham Book" pitchFamily="2" charset="0"/>
                <a:cs typeface="Gotham Book" pitchFamily="2" charset="0"/>
              </a:rPr>
              <a:t>Confidential     3</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800" u="none" strike="noStrike" kern="1200" cap="none" spc="0" normalizeH="0" baseline="0" noProof="0">
              <a:ln>
                <a:noFill/>
              </a:ln>
              <a:solidFill>
                <a:srgbClr val="000000"/>
              </a:solidFill>
              <a:effectLst/>
              <a:uLnTx/>
              <a:uFillTx/>
              <a:latin typeface="Gotham Book" pitchFamily="2" charset="0"/>
              <a:cs typeface="Gotham Book" pitchFamily="2" charset="0"/>
            </a:endParaRPr>
          </a:p>
        </p:txBody>
      </p:sp>
      <p:sp>
        <p:nvSpPr>
          <p:cNvPr id="16" name="Rectangle 15">
            <a:extLst>
              <a:ext uri="{FF2B5EF4-FFF2-40B4-BE49-F238E27FC236}">
                <a16:creationId xmlns:a16="http://schemas.microsoft.com/office/drawing/2014/main" id="{5F0AB6AE-7414-992F-0F05-E0435FC6C9B7}"/>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11" name="Text 12">
            <a:extLst>
              <a:ext uri="{FF2B5EF4-FFF2-40B4-BE49-F238E27FC236}">
                <a16:creationId xmlns:a16="http://schemas.microsoft.com/office/drawing/2014/main" id="{2BAD1E05-4289-C453-D256-A442ACB02020}"/>
              </a:ext>
            </a:extLst>
          </p:cNvPr>
          <p:cNvSpPr/>
          <p:nvPr/>
        </p:nvSpPr>
        <p:spPr>
          <a:xfrm>
            <a:off x="5722280" y="2127321"/>
            <a:ext cx="4503928" cy="395747"/>
          </a:xfrm>
          <a:prstGeom prst="rect">
            <a:avLst/>
          </a:prstGeom>
          <a:noFill/>
          <a:ln/>
        </p:spPr>
        <p:txBody>
          <a:bodyPr wrap="square" lIns="0" tIns="0" rIns="0" bIns="0" rtlCol="0" anchor="ctr"/>
          <a:lstStyle/>
          <a:p>
            <a:pPr marL="0" indent="0">
              <a:buNone/>
            </a:pPr>
            <a:r>
              <a:rPr lang="en-US" sz="1400" kern="0" spc="100">
                <a:latin typeface="Gotham Bold" panose="02000604030000020004" pitchFamily="2" charset="0"/>
                <a:ea typeface="Arial" pitchFamily="34" charset="-122"/>
                <a:cs typeface="Arial" pitchFamily="34" charset="-120"/>
              </a:rPr>
              <a:t>Burrs — Accidental Lightening Rods</a:t>
            </a:r>
            <a:endParaRPr lang="en-US" sz="1400">
              <a:latin typeface="Gotham Bold" panose="02000604030000020004" pitchFamily="2" charset="0"/>
            </a:endParaRPr>
          </a:p>
        </p:txBody>
      </p:sp>
      <p:sp>
        <p:nvSpPr>
          <p:cNvPr id="12" name="Text 13">
            <a:extLst>
              <a:ext uri="{FF2B5EF4-FFF2-40B4-BE49-F238E27FC236}">
                <a16:creationId xmlns:a16="http://schemas.microsoft.com/office/drawing/2014/main" id="{3406DF1D-5BC9-1C87-B070-06327AB0A470}"/>
              </a:ext>
            </a:extLst>
          </p:cNvPr>
          <p:cNvSpPr/>
          <p:nvPr/>
        </p:nvSpPr>
        <p:spPr>
          <a:xfrm>
            <a:off x="5722280" y="2586926"/>
            <a:ext cx="4200653" cy="2160468"/>
          </a:xfrm>
          <a:prstGeom prst="rect">
            <a:avLst/>
          </a:prstGeom>
          <a:noFill/>
          <a:ln/>
        </p:spPr>
        <p:txBody>
          <a:bodyPr wrap="square" lIns="0" tIns="0" rIns="0" bIns="0" rtlCol="0" anchor="ctr"/>
          <a:lstStyle/>
          <a:p>
            <a:pPr marL="0" indent="0" algn="l">
              <a:buNone/>
            </a:pPr>
            <a:r>
              <a:rPr lang="en-US" sz="1200">
                <a:latin typeface="Gotham Book" panose="02000604040000020004" pitchFamily="2" charset="0"/>
                <a:ea typeface="Arial" pitchFamily="34" charset="-122"/>
                <a:cs typeface="Arial" pitchFamily="34" charset="-120"/>
              </a:rPr>
              <a:t>A burr from machining, drilling, punching, or threading acts like a tiny lightning rod. </a:t>
            </a:r>
          </a:p>
          <a:p>
            <a:pPr marL="0" indent="0" algn="l">
              <a:buNone/>
            </a:pPr>
            <a:endParaRPr lang="en-US" sz="1200">
              <a:latin typeface="Gotham Book" panose="02000604040000020004" pitchFamily="2" charset="0"/>
              <a:ea typeface="Arial" pitchFamily="34" charset="-122"/>
              <a:cs typeface="Arial" pitchFamily="34" charset="-120"/>
            </a:endParaRPr>
          </a:p>
          <a:p>
            <a:pPr marL="0" indent="0" algn="l">
              <a:buNone/>
            </a:pPr>
            <a:r>
              <a:rPr lang="en-US" sz="1200">
                <a:latin typeface="Gotham Book" panose="02000604040000020004" pitchFamily="2" charset="0"/>
                <a:ea typeface="Arial" pitchFamily="34" charset="-122"/>
                <a:cs typeface="Arial" pitchFamily="34" charset="-120"/>
              </a:rPr>
              <a:t>The tip of the burr — sometimes under 0.1 mm — concentrates the nearby electrical fields up to 100× more than a smooth surface, triggering arcing at normally safe voltages. </a:t>
            </a:r>
          </a:p>
          <a:p>
            <a:pPr marL="0" indent="0" algn="l">
              <a:buNone/>
            </a:pPr>
            <a:endParaRPr lang="en-US" sz="1200">
              <a:latin typeface="Gotham Book" panose="02000604040000020004" pitchFamily="2" charset="0"/>
              <a:ea typeface="Arial" pitchFamily="34" charset="-122"/>
              <a:cs typeface="Arial" pitchFamily="34" charset="-120"/>
            </a:endParaRPr>
          </a:p>
          <a:p>
            <a:pPr marL="0" indent="0" algn="l">
              <a:buNone/>
            </a:pPr>
            <a:r>
              <a:rPr lang="en-US" sz="1200">
                <a:latin typeface="Gotham Book" panose="02000604040000020004" pitchFamily="2" charset="0"/>
                <a:ea typeface="Arial" pitchFamily="34" charset="-122"/>
                <a:cs typeface="Arial" pitchFamily="34" charset="-120"/>
              </a:rPr>
              <a:t>Deburring is not cosmetic: it is a direct arc-prevention measure. </a:t>
            </a:r>
            <a:endParaRPr lang="en-US" sz="1200">
              <a:latin typeface="Gotham Book" panose="02000604040000020004" pitchFamily="2" charset="0"/>
            </a:endParaRPr>
          </a:p>
        </p:txBody>
      </p:sp>
      <p:pic>
        <p:nvPicPr>
          <p:cNvPr id="14" name="Picture 13">
            <a:extLst>
              <a:ext uri="{FF2B5EF4-FFF2-40B4-BE49-F238E27FC236}">
                <a16:creationId xmlns:a16="http://schemas.microsoft.com/office/drawing/2014/main" id="{1252CD07-8B33-AB8D-6E99-F9F8D08C4B31}"/>
              </a:ext>
            </a:extLst>
          </p:cNvPr>
          <p:cNvPicPr>
            <a:picLocks noChangeAspect="1"/>
          </p:cNvPicPr>
          <p:nvPr/>
        </p:nvPicPr>
        <p:blipFill>
          <a:blip r:embed="rId3"/>
          <a:srcRect b="12139"/>
          <a:stretch>
            <a:fillRect/>
          </a:stretch>
        </p:blipFill>
        <p:spPr>
          <a:xfrm>
            <a:off x="1067361" y="1924119"/>
            <a:ext cx="4402106" cy="3782757"/>
          </a:xfrm>
          <a:prstGeom prst="rect">
            <a:avLst/>
          </a:prstGeom>
        </p:spPr>
      </p:pic>
      <p:sp>
        <p:nvSpPr>
          <p:cNvPr id="18" name="TextBox 17">
            <a:extLst>
              <a:ext uri="{FF2B5EF4-FFF2-40B4-BE49-F238E27FC236}">
                <a16:creationId xmlns:a16="http://schemas.microsoft.com/office/drawing/2014/main" id="{8F0C0619-A280-754D-BD94-3559B9EF4780}"/>
              </a:ext>
            </a:extLst>
          </p:cNvPr>
          <p:cNvSpPr txBox="1"/>
          <p:nvPr/>
        </p:nvSpPr>
        <p:spPr>
          <a:xfrm>
            <a:off x="945856" y="861433"/>
            <a:ext cx="8282811" cy="646331"/>
          </a:xfrm>
          <a:prstGeom prst="rect">
            <a:avLst/>
          </a:prstGeom>
          <a:noFill/>
        </p:spPr>
        <p:txBody>
          <a:bodyPr wrap="square">
            <a:spAutoFit/>
          </a:bodyPr>
          <a:lstStyle/>
          <a:p>
            <a:r>
              <a:rPr lang="en-US">
                <a:latin typeface="Gotham Book" panose="02000604040000020004" pitchFamily="2" charset="0"/>
                <a:cs typeface="Arial" panose="020B0604020202020204" pitchFamily="34" charset="0"/>
              </a:rPr>
              <a:t>A phenomenon where electric current jumps across a gap between two conductors, turning the surrounding air into glowing plasma. </a:t>
            </a:r>
          </a:p>
        </p:txBody>
      </p:sp>
    </p:spTree>
    <p:extLst>
      <p:ext uri="{BB962C8B-B14F-4D97-AF65-F5344CB8AC3E}">
        <p14:creationId xmlns:p14="http://schemas.microsoft.com/office/powerpoint/2010/main" val="337865757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EE262906-87FC-E144-B011-8849363F56F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0E3104-902F-EB4F-8FA4-7F8380E0D585}" type="slidenum">
              <a:rPr kumimoji="0" lang="en-US" sz="1200" b="0" i="0" u="none" strike="noStrike" kern="1200" cap="none" spc="0" normalizeH="0" baseline="0" noProof="0" smtClean="0">
                <a:ln>
                  <a:noFill/>
                </a:ln>
                <a:solidFill>
                  <a:srgbClr val="000000"/>
                </a:solidFill>
                <a:effectLst/>
                <a:uLnTx/>
                <a:uFillTx/>
                <a:latin typeface="Calibri Light" panose="020F0302020204030204" pitchFamily="34" charset="0"/>
                <a:ea typeface="Helvetica Neue" panose="02000503000000020004" pitchFamily="2" charset="0"/>
                <a:cs typeface="Calibri Light" panose="020F03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Calibri Light" panose="020F0302020204030204" pitchFamily="34" charset="0"/>
              <a:ea typeface="Helvetica Neue" panose="02000503000000020004" pitchFamily="2" charset="0"/>
              <a:cs typeface="Calibri Light" panose="020F0302020204030204" pitchFamily="34" charset="0"/>
            </a:endParaRPr>
          </a:p>
        </p:txBody>
      </p:sp>
      <p:sp>
        <p:nvSpPr>
          <p:cNvPr id="3" name="Slide Number Placeholder 8">
            <a:extLst>
              <a:ext uri="{FF2B5EF4-FFF2-40B4-BE49-F238E27FC236}">
                <a16:creationId xmlns:a16="http://schemas.microsoft.com/office/drawing/2014/main" id="{4029FCA1-7560-B226-4DB8-CB31F7491997}"/>
              </a:ext>
            </a:extLst>
          </p:cNvPr>
          <p:cNvSpPr txBox="1">
            <a:spLocks/>
          </p:cNvSpPr>
          <p:nvPr/>
        </p:nvSpPr>
        <p:spPr>
          <a:xfrm>
            <a:off x="10779241" y="6435984"/>
            <a:ext cx="1031759" cy="317873"/>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a:solidFill>
                  <a:srgbClr val="000000"/>
                </a:solidFill>
                <a:latin typeface="Gotham Book" pitchFamily="2" charset="0"/>
                <a:cs typeface="Gotham Book" pitchFamily="2" charset="0"/>
              </a:rPr>
              <a:t>Confidential     4</a:t>
            </a:r>
          </a:p>
          <a:p>
            <a:pPr>
              <a:defRPr/>
            </a:pPr>
            <a:endParaRPr lang="en-US" sz="800">
              <a:solidFill>
                <a:srgbClr val="000000"/>
              </a:solidFill>
              <a:latin typeface="Gotham Book" pitchFamily="2" charset="0"/>
              <a:cs typeface="Gotham Book" pitchFamily="2" charset="0"/>
            </a:endParaRPr>
          </a:p>
        </p:txBody>
      </p:sp>
      <p:sp>
        <p:nvSpPr>
          <p:cNvPr id="16" name="Rectangle 15">
            <a:extLst>
              <a:ext uri="{FF2B5EF4-FFF2-40B4-BE49-F238E27FC236}">
                <a16:creationId xmlns:a16="http://schemas.microsoft.com/office/drawing/2014/main" id="{1CEDEBE0-1CF0-1FDB-B56B-2723DDDCF7ED}"/>
              </a:ext>
            </a:extLst>
          </p:cNvPr>
          <p:cNvSpPr/>
          <p:nvPr/>
        </p:nvSpPr>
        <p:spPr>
          <a:xfrm>
            <a:off x="0" y="-8801"/>
            <a:ext cx="12191998"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17" name="Title 6">
            <a:extLst>
              <a:ext uri="{FF2B5EF4-FFF2-40B4-BE49-F238E27FC236}">
                <a16:creationId xmlns:a16="http://schemas.microsoft.com/office/drawing/2014/main" id="{A3D38119-60BC-C347-B080-CD27C4819C17}"/>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What are PEM® Fine Finish BF™/BFS™ Nuts?</a:t>
            </a:r>
            <a:endParaRPr lang="en-US" sz="2000">
              <a:solidFill>
                <a:schemeClr val="bg1"/>
              </a:solidFill>
            </a:endParaRPr>
          </a:p>
        </p:txBody>
      </p:sp>
      <p:sp>
        <p:nvSpPr>
          <p:cNvPr id="18" name="Rectangle 17">
            <a:extLst>
              <a:ext uri="{FF2B5EF4-FFF2-40B4-BE49-F238E27FC236}">
                <a16:creationId xmlns:a16="http://schemas.microsoft.com/office/drawing/2014/main" id="{1977AF36-D50A-4E8E-9EEE-1F0CCDCAA80E}"/>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5" name="Text 2">
            <a:extLst>
              <a:ext uri="{FF2B5EF4-FFF2-40B4-BE49-F238E27FC236}">
                <a16:creationId xmlns:a16="http://schemas.microsoft.com/office/drawing/2014/main" id="{FF6260AB-5E36-DF5E-AD2E-03F8458E33B5}"/>
              </a:ext>
            </a:extLst>
          </p:cNvPr>
          <p:cNvSpPr/>
          <p:nvPr/>
        </p:nvSpPr>
        <p:spPr>
          <a:xfrm>
            <a:off x="566780" y="905429"/>
            <a:ext cx="4206240" cy="320040"/>
          </a:xfrm>
          <a:prstGeom prst="rect">
            <a:avLst/>
          </a:prstGeom>
          <a:noFill/>
          <a:ln/>
        </p:spPr>
        <p:txBody>
          <a:bodyPr wrap="square" lIns="0" tIns="0" rIns="0" bIns="0" rtlCol="0" anchor="ctr"/>
          <a:lstStyle/>
          <a:p>
            <a:pPr marL="0" indent="0">
              <a:buNone/>
            </a:pPr>
            <a:r>
              <a:rPr lang="en-US" sz="2000">
                <a:solidFill>
                  <a:srgbClr val="00548B"/>
                </a:solidFill>
                <a:latin typeface="Gotham Medium" panose="02000604030000020004" pitchFamily="2" charset="0"/>
                <a:ea typeface="Arial" pitchFamily="34" charset="-122"/>
                <a:cs typeface="Arial" pitchFamily="34" charset="-120"/>
              </a:rPr>
              <a:t>Product Overview</a:t>
            </a:r>
            <a:endParaRPr lang="en-US" sz="2000">
              <a:latin typeface="Gotham Medium" panose="02000604030000020004" pitchFamily="2" charset="0"/>
            </a:endParaRPr>
          </a:p>
        </p:txBody>
      </p:sp>
      <p:sp>
        <p:nvSpPr>
          <p:cNvPr id="6" name="Text 3">
            <a:extLst>
              <a:ext uri="{FF2B5EF4-FFF2-40B4-BE49-F238E27FC236}">
                <a16:creationId xmlns:a16="http://schemas.microsoft.com/office/drawing/2014/main" id="{F8E41A8A-AD5E-6A61-4A80-D0698661CB2C}"/>
              </a:ext>
            </a:extLst>
          </p:cNvPr>
          <p:cNvSpPr/>
          <p:nvPr/>
        </p:nvSpPr>
        <p:spPr>
          <a:xfrm>
            <a:off x="566779" y="1418119"/>
            <a:ext cx="6128173" cy="1783080"/>
          </a:xfrm>
          <a:prstGeom prst="rect">
            <a:avLst/>
          </a:prstGeom>
          <a:noFill/>
          <a:ln/>
        </p:spPr>
        <p:txBody>
          <a:bodyPr wrap="square" lIns="0" tIns="0" rIns="0" bIns="0" rtlCol="0" anchor="ctr"/>
          <a:lstStyle/>
          <a:p>
            <a:pPr marL="0" indent="0">
              <a:buNone/>
            </a:pPr>
            <a:r>
              <a:rPr lang="en-US" sz="1400">
                <a:solidFill>
                  <a:srgbClr val="444444"/>
                </a:solidFill>
                <a:latin typeface="Gotham Book" panose="02000604040000020004" pitchFamily="2" charset="0"/>
                <a:ea typeface="Arial" pitchFamily="34" charset="-122"/>
                <a:cs typeface="Arial" pitchFamily="34" charset="-120"/>
              </a:rPr>
              <a:t>The PEM® Fine Finish BF™ (steel) and BFS™ (stainless steel) self-clinching blind nuts are purpose-built fasteners for copper and aluminum busbar applications and other electrical assemblies where proactive mitigation of burrs is desired.</a:t>
            </a:r>
            <a:endParaRPr lang="en-US" sz="1400">
              <a:latin typeface="Gotham Book" panose="02000604040000020004" pitchFamily="2" charset="0"/>
            </a:endParaRPr>
          </a:p>
          <a:p>
            <a:pPr marL="0" indent="0">
              <a:buNone/>
            </a:pPr>
            <a:endParaRPr lang="en-US" sz="1400">
              <a:latin typeface="Gotham Book" panose="02000604040000020004" pitchFamily="2" charset="0"/>
            </a:endParaRPr>
          </a:p>
          <a:p>
            <a:pPr marL="0" indent="0">
              <a:buNone/>
            </a:pPr>
            <a:r>
              <a:rPr lang="en-US" sz="1400">
                <a:solidFill>
                  <a:srgbClr val="444444"/>
                </a:solidFill>
                <a:latin typeface="Gotham Book" panose="02000604040000020004" pitchFamily="2" charset="0"/>
                <a:ea typeface="Arial" pitchFamily="34" charset="-122"/>
                <a:cs typeface="Arial" pitchFamily="34" charset="-120"/>
              </a:rPr>
              <a:t>Featuring an oversized flange and precision-finished geometry, these nuts press permanently into metal sheets as thin as 1.0 mm — with zero tolerance for metal chips or conductive debris.</a:t>
            </a:r>
            <a:endParaRPr lang="en-US" sz="1400">
              <a:latin typeface="Gotham Book" panose="02000604040000020004" pitchFamily="2" charset="0"/>
            </a:endParaRPr>
          </a:p>
        </p:txBody>
      </p:sp>
      <p:grpSp>
        <p:nvGrpSpPr>
          <p:cNvPr id="26" name="Group 25">
            <a:extLst>
              <a:ext uri="{FF2B5EF4-FFF2-40B4-BE49-F238E27FC236}">
                <a16:creationId xmlns:a16="http://schemas.microsoft.com/office/drawing/2014/main" id="{1BA9E02F-7424-0902-72ED-02D1CA2728B9}"/>
              </a:ext>
            </a:extLst>
          </p:cNvPr>
          <p:cNvGrpSpPr/>
          <p:nvPr/>
        </p:nvGrpSpPr>
        <p:grpSpPr>
          <a:xfrm>
            <a:off x="7471317" y="905429"/>
            <a:ext cx="4433953" cy="5160834"/>
            <a:chOff x="7777490" y="1605884"/>
            <a:chExt cx="3364992" cy="4199164"/>
          </a:xfrm>
        </p:grpSpPr>
        <p:sp>
          <p:nvSpPr>
            <p:cNvPr id="7" name="Shape 4">
              <a:extLst>
                <a:ext uri="{FF2B5EF4-FFF2-40B4-BE49-F238E27FC236}">
                  <a16:creationId xmlns:a16="http://schemas.microsoft.com/office/drawing/2014/main" id="{AB45672C-C1A0-5CE0-5862-B5C4F3119B89}"/>
                </a:ext>
              </a:extLst>
            </p:cNvPr>
            <p:cNvSpPr/>
            <p:nvPr/>
          </p:nvSpPr>
          <p:spPr>
            <a:xfrm>
              <a:off x="7777490" y="1605884"/>
              <a:ext cx="3364992" cy="1143000"/>
            </a:xfrm>
            <a:prstGeom prst="roundRect">
              <a:avLst>
                <a:gd name="adj" fmla="val 4800"/>
              </a:avLst>
            </a:prstGeom>
            <a:solidFill>
              <a:srgbClr val="F5F5F5"/>
            </a:solidFill>
            <a:ln/>
            <a:effectLst>
              <a:outerShdw blurRad="63500" dist="25400" dir="2700000" algn="bl" rotWithShape="0">
                <a:srgbClr val="000000">
                  <a:alpha val="10000"/>
                </a:srgbClr>
              </a:outerShdw>
            </a:effectLst>
          </p:spPr>
          <p:txBody>
            <a:bodyPr/>
            <a:lstStyle/>
            <a:p>
              <a:endParaRPr lang="en-US" sz="1400"/>
            </a:p>
          </p:txBody>
        </p:sp>
        <p:pic>
          <p:nvPicPr>
            <p:cNvPr id="10" name="Image 0" descr="preencoded.png">
              <a:extLst>
                <a:ext uri="{FF2B5EF4-FFF2-40B4-BE49-F238E27FC236}">
                  <a16:creationId xmlns:a16="http://schemas.microsoft.com/office/drawing/2014/main" id="{7629D783-0322-0DC6-BCC7-398831066708}"/>
                </a:ext>
              </a:extLst>
            </p:cNvPr>
            <p:cNvPicPr>
              <a:picLocks noChangeAspect="1"/>
            </p:cNvPicPr>
            <p:nvPr/>
          </p:nvPicPr>
          <p:blipFill>
            <a:blip r:embed="rId3"/>
            <a:stretch>
              <a:fillRect/>
            </a:stretch>
          </p:blipFill>
          <p:spPr>
            <a:xfrm>
              <a:off x="7896723" y="1733900"/>
              <a:ext cx="328674" cy="384048"/>
            </a:xfrm>
            <a:prstGeom prst="rect">
              <a:avLst/>
            </a:prstGeom>
          </p:spPr>
        </p:pic>
        <p:sp>
          <p:nvSpPr>
            <p:cNvPr id="11" name="Text 5">
              <a:extLst>
                <a:ext uri="{FF2B5EF4-FFF2-40B4-BE49-F238E27FC236}">
                  <a16:creationId xmlns:a16="http://schemas.microsoft.com/office/drawing/2014/main" id="{FA2E6F21-5350-02D1-A25F-B7B764C5ACDC}"/>
                </a:ext>
              </a:extLst>
            </p:cNvPr>
            <p:cNvSpPr/>
            <p:nvPr/>
          </p:nvSpPr>
          <p:spPr>
            <a:xfrm>
              <a:off x="8344630" y="1697324"/>
              <a:ext cx="2660691" cy="320040"/>
            </a:xfrm>
            <a:prstGeom prst="rect">
              <a:avLst/>
            </a:prstGeom>
            <a:noFill/>
            <a:ln/>
          </p:spPr>
          <p:txBody>
            <a:bodyPr wrap="square" lIns="0" tIns="0" rIns="0" bIns="0" rtlCol="0" anchor="ctr"/>
            <a:lstStyle/>
            <a:p>
              <a:pPr marL="0" indent="0">
                <a:buNone/>
              </a:pPr>
              <a:r>
                <a:rPr lang="en-US" sz="1400">
                  <a:solidFill>
                    <a:srgbClr val="00548B"/>
                  </a:solidFill>
                  <a:latin typeface="Gotham Medium" panose="02000604030000020004" pitchFamily="2" charset="0"/>
                  <a:ea typeface="Arial" pitchFamily="34" charset="-122"/>
                  <a:cs typeface="Arial" pitchFamily="34" charset="-120"/>
                </a:rPr>
                <a:t>Chip-Free Manufacturing Method</a:t>
              </a:r>
              <a:endParaRPr lang="en-US" sz="1400">
                <a:latin typeface="Gotham Medium" panose="02000604030000020004" pitchFamily="2" charset="0"/>
              </a:endParaRPr>
            </a:p>
          </p:txBody>
        </p:sp>
        <p:sp>
          <p:nvSpPr>
            <p:cNvPr id="12" name="Text 6">
              <a:extLst>
                <a:ext uri="{FF2B5EF4-FFF2-40B4-BE49-F238E27FC236}">
                  <a16:creationId xmlns:a16="http://schemas.microsoft.com/office/drawing/2014/main" id="{99B4EBA9-4113-584A-1310-58974BA457C5}"/>
                </a:ext>
              </a:extLst>
            </p:cNvPr>
            <p:cNvSpPr/>
            <p:nvPr/>
          </p:nvSpPr>
          <p:spPr>
            <a:xfrm>
              <a:off x="8344630" y="2035652"/>
              <a:ext cx="2660691" cy="594360"/>
            </a:xfrm>
            <a:prstGeom prst="rect">
              <a:avLst/>
            </a:prstGeom>
            <a:noFill/>
            <a:ln/>
          </p:spPr>
          <p:txBody>
            <a:bodyPr wrap="square" lIns="0" tIns="0" rIns="0" bIns="0" rtlCol="0" anchor="ctr"/>
            <a:lstStyle/>
            <a:p>
              <a:r>
                <a:rPr lang="en-US" sz="1200">
                  <a:latin typeface="Gotham Book" panose="02000604040000020004" pitchFamily="2" charset="0"/>
                  <a:ea typeface="Arial" pitchFamily="34" charset="-122"/>
                  <a:cs typeface="Arial" pitchFamily="34" charset="-120"/>
                </a:rPr>
                <a:t>PEM “Fine Finish” manufacturing methodology (denoted by “BF”) eliminates burrs and softens fastener features to mitigate the potential for discharge.</a:t>
              </a:r>
              <a:endParaRPr lang="en-US" sz="1200">
                <a:latin typeface="Gotham Book" panose="02000604040000020004" pitchFamily="2" charset="0"/>
              </a:endParaRPr>
            </a:p>
          </p:txBody>
        </p:sp>
        <p:sp>
          <p:nvSpPr>
            <p:cNvPr id="13" name="Shape 7">
              <a:extLst>
                <a:ext uri="{FF2B5EF4-FFF2-40B4-BE49-F238E27FC236}">
                  <a16:creationId xmlns:a16="http://schemas.microsoft.com/office/drawing/2014/main" id="{912A1EE1-8959-2952-9A80-7038192CC675}"/>
                </a:ext>
              </a:extLst>
            </p:cNvPr>
            <p:cNvSpPr/>
            <p:nvPr/>
          </p:nvSpPr>
          <p:spPr>
            <a:xfrm>
              <a:off x="7777490" y="3169508"/>
              <a:ext cx="3364992" cy="1143000"/>
            </a:xfrm>
            <a:prstGeom prst="roundRect">
              <a:avLst>
                <a:gd name="adj" fmla="val 4800"/>
              </a:avLst>
            </a:prstGeom>
            <a:solidFill>
              <a:srgbClr val="F5F5F5"/>
            </a:solidFill>
            <a:ln/>
            <a:effectLst>
              <a:outerShdw blurRad="63500" dist="25400" dir="2700000" algn="bl" rotWithShape="0">
                <a:srgbClr val="000000">
                  <a:alpha val="10000"/>
                </a:srgbClr>
              </a:outerShdw>
            </a:effectLst>
          </p:spPr>
          <p:txBody>
            <a:bodyPr/>
            <a:lstStyle/>
            <a:p>
              <a:endParaRPr lang="en-US" sz="1400"/>
            </a:p>
          </p:txBody>
        </p:sp>
        <p:pic>
          <p:nvPicPr>
            <p:cNvPr id="14" name="Image 1" descr="preencoded.png">
              <a:extLst>
                <a:ext uri="{FF2B5EF4-FFF2-40B4-BE49-F238E27FC236}">
                  <a16:creationId xmlns:a16="http://schemas.microsoft.com/office/drawing/2014/main" id="{2A9EE491-2562-9047-495C-496D9A2AF352}"/>
                </a:ext>
              </a:extLst>
            </p:cNvPr>
            <p:cNvPicPr>
              <a:picLocks noChangeAspect="1"/>
            </p:cNvPicPr>
            <p:nvPr/>
          </p:nvPicPr>
          <p:blipFill>
            <a:blip r:embed="rId4"/>
            <a:stretch>
              <a:fillRect/>
            </a:stretch>
          </p:blipFill>
          <p:spPr>
            <a:xfrm>
              <a:off x="7896723" y="3297524"/>
              <a:ext cx="328674" cy="384048"/>
            </a:xfrm>
            <a:prstGeom prst="rect">
              <a:avLst/>
            </a:prstGeom>
          </p:spPr>
        </p:pic>
        <p:sp>
          <p:nvSpPr>
            <p:cNvPr id="15" name="Text 8">
              <a:extLst>
                <a:ext uri="{FF2B5EF4-FFF2-40B4-BE49-F238E27FC236}">
                  <a16:creationId xmlns:a16="http://schemas.microsoft.com/office/drawing/2014/main" id="{23A781F9-FD24-8050-8E7E-1A19F6624DA3}"/>
                </a:ext>
              </a:extLst>
            </p:cNvPr>
            <p:cNvSpPr/>
            <p:nvPr/>
          </p:nvSpPr>
          <p:spPr>
            <a:xfrm>
              <a:off x="8344630" y="3260948"/>
              <a:ext cx="2660691" cy="320040"/>
            </a:xfrm>
            <a:prstGeom prst="rect">
              <a:avLst/>
            </a:prstGeom>
            <a:noFill/>
            <a:ln/>
          </p:spPr>
          <p:txBody>
            <a:bodyPr wrap="square" lIns="0" tIns="0" rIns="0" bIns="0" rtlCol="0" anchor="ctr"/>
            <a:lstStyle/>
            <a:p>
              <a:pPr marL="0" indent="0">
                <a:buNone/>
              </a:pPr>
              <a:r>
                <a:rPr lang="en-US" sz="1400">
                  <a:solidFill>
                    <a:srgbClr val="00548B"/>
                  </a:solidFill>
                  <a:latin typeface="Gotham Medium" panose="02000604030000020004" pitchFamily="2" charset="0"/>
                  <a:ea typeface="Arial" pitchFamily="34" charset="-122"/>
                  <a:cs typeface="Arial" pitchFamily="34" charset="-120"/>
                </a:rPr>
                <a:t>eMobility Ready</a:t>
              </a:r>
              <a:endParaRPr lang="en-US" sz="1400">
                <a:latin typeface="Gotham Medium" panose="02000604030000020004" pitchFamily="2" charset="0"/>
              </a:endParaRPr>
            </a:p>
          </p:txBody>
        </p:sp>
        <p:sp>
          <p:nvSpPr>
            <p:cNvPr id="19" name="Text 9">
              <a:extLst>
                <a:ext uri="{FF2B5EF4-FFF2-40B4-BE49-F238E27FC236}">
                  <a16:creationId xmlns:a16="http://schemas.microsoft.com/office/drawing/2014/main" id="{99041E97-4F01-2478-795F-F4863D415415}"/>
                </a:ext>
              </a:extLst>
            </p:cNvPr>
            <p:cNvSpPr/>
            <p:nvPr/>
          </p:nvSpPr>
          <p:spPr>
            <a:xfrm>
              <a:off x="8344630" y="3599276"/>
              <a:ext cx="2660691" cy="594360"/>
            </a:xfrm>
            <a:prstGeom prst="rect">
              <a:avLst/>
            </a:prstGeom>
            <a:noFill/>
            <a:ln/>
          </p:spPr>
          <p:txBody>
            <a:bodyPr wrap="square" lIns="0" tIns="0" rIns="0" bIns="0" rtlCol="0" anchor="ctr"/>
            <a:lstStyle/>
            <a:p>
              <a:pPr marL="0" indent="0">
                <a:buNone/>
              </a:pPr>
              <a:r>
                <a:rPr lang="en-US" sz="1200">
                  <a:solidFill>
                    <a:srgbClr val="444444"/>
                  </a:solidFill>
                  <a:latin typeface="Gotham Book" panose="02000604040000020004" pitchFamily="2" charset="0"/>
                  <a:ea typeface="Arial" pitchFamily="34" charset="-122"/>
                  <a:cs typeface="Arial" pitchFamily="34" charset="-120"/>
                </a:rPr>
                <a:t>Engineered specifically for soft copper and aluminum busbars in EV and battery assemblies.</a:t>
              </a:r>
              <a:endParaRPr lang="en-US" sz="1200">
                <a:latin typeface="Gotham Book" panose="02000604040000020004" pitchFamily="2" charset="0"/>
              </a:endParaRPr>
            </a:p>
          </p:txBody>
        </p:sp>
        <p:sp>
          <p:nvSpPr>
            <p:cNvPr id="21" name="Shape 10">
              <a:extLst>
                <a:ext uri="{FF2B5EF4-FFF2-40B4-BE49-F238E27FC236}">
                  <a16:creationId xmlns:a16="http://schemas.microsoft.com/office/drawing/2014/main" id="{477376D2-D1F2-D778-4FD7-B842CCAE2E1C}"/>
                </a:ext>
              </a:extLst>
            </p:cNvPr>
            <p:cNvSpPr/>
            <p:nvPr/>
          </p:nvSpPr>
          <p:spPr>
            <a:xfrm>
              <a:off x="7777490" y="4662048"/>
              <a:ext cx="3364992" cy="1143000"/>
            </a:xfrm>
            <a:prstGeom prst="roundRect">
              <a:avLst>
                <a:gd name="adj" fmla="val 4800"/>
              </a:avLst>
            </a:prstGeom>
            <a:solidFill>
              <a:srgbClr val="F5F5F5"/>
            </a:solidFill>
            <a:ln/>
            <a:effectLst>
              <a:outerShdw blurRad="63500" dist="25400" dir="2700000" algn="bl" rotWithShape="0">
                <a:srgbClr val="000000">
                  <a:alpha val="10000"/>
                </a:srgbClr>
              </a:outerShdw>
            </a:effectLst>
          </p:spPr>
          <p:txBody>
            <a:bodyPr/>
            <a:lstStyle/>
            <a:p>
              <a:endParaRPr lang="en-US" sz="1400"/>
            </a:p>
          </p:txBody>
        </p:sp>
        <p:pic>
          <p:nvPicPr>
            <p:cNvPr id="22" name="Image 2" descr="preencoded.png">
              <a:extLst>
                <a:ext uri="{FF2B5EF4-FFF2-40B4-BE49-F238E27FC236}">
                  <a16:creationId xmlns:a16="http://schemas.microsoft.com/office/drawing/2014/main" id="{E7B9C61E-986E-11F3-BA9D-1804A72F735B}"/>
                </a:ext>
              </a:extLst>
            </p:cNvPr>
            <p:cNvPicPr>
              <a:picLocks noChangeAspect="1"/>
            </p:cNvPicPr>
            <p:nvPr/>
          </p:nvPicPr>
          <p:blipFill>
            <a:blip r:embed="rId5"/>
            <a:stretch>
              <a:fillRect/>
            </a:stretch>
          </p:blipFill>
          <p:spPr>
            <a:xfrm>
              <a:off x="7896723" y="4790064"/>
              <a:ext cx="328674" cy="384048"/>
            </a:xfrm>
            <a:prstGeom prst="rect">
              <a:avLst/>
            </a:prstGeom>
          </p:spPr>
        </p:pic>
        <p:sp>
          <p:nvSpPr>
            <p:cNvPr id="23" name="Text 11">
              <a:extLst>
                <a:ext uri="{FF2B5EF4-FFF2-40B4-BE49-F238E27FC236}">
                  <a16:creationId xmlns:a16="http://schemas.microsoft.com/office/drawing/2014/main" id="{9F1B222E-92BD-F09F-AF14-74376DE78BA2}"/>
                </a:ext>
              </a:extLst>
            </p:cNvPr>
            <p:cNvSpPr/>
            <p:nvPr/>
          </p:nvSpPr>
          <p:spPr>
            <a:xfrm>
              <a:off x="8344630" y="4753488"/>
              <a:ext cx="2660691" cy="320040"/>
            </a:xfrm>
            <a:prstGeom prst="rect">
              <a:avLst/>
            </a:prstGeom>
            <a:noFill/>
            <a:ln/>
          </p:spPr>
          <p:txBody>
            <a:bodyPr wrap="square" lIns="0" tIns="0" rIns="0" bIns="0" rtlCol="0" anchor="ctr"/>
            <a:lstStyle/>
            <a:p>
              <a:pPr marL="0" indent="0">
                <a:buNone/>
              </a:pPr>
              <a:r>
                <a:rPr lang="en-US" sz="1400">
                  <a:solidFill>
                    <a:srgbClr val="00548B"/>
                  </a:solidFill>
                  <a:latin typeface="Gotham Medium" panose="02000604030000020004" pitchFamily="2" charset="0"/>
                  <a:ea typeface="Arial" pitchFamily="34" charset="-122"/>
                  <a:cs typeface="Arial" pitchFamily="34" charset="-120"/>
                </a:rPr>
                <a:t>Large Flange Design</a:t>
              </a:r>
              <a:endParaRPr lang="en-US" sz="1400">
                <a:latin typeface="Gotham Medium" panose="02000604030000020004" pitchFamily="2" charset="0"/>
              </a:endParaRPr>
            </a:p>
          </p:txBody>
        </p:sp>
        <p:sp>
          <p:nvSpPr>
            <p:cNvPr id="24" name="Text 12">
              <a:extLst>
                <a:ext uri="{FF2B5EF4-FFF2-40B4-BE49-F238E27FC236}">
                  <a16:creationId xmlns:a16="http://schemas.microsoft.com/office/drawing/2014/main" id="{48290D94-B760-559D-A247-B78DF2FAACD2}"/>
                </a:ext>
              </a:extLst>
            </p:cNvPr>
            <p:cNvSpPr/>
            <p:nvPr/>
          </p:nvSpPr>
          <p:spPr>
            <a:xfrm>
              <a:off x="8344630" y="5091816"/>
              <a:ext cx="2660691" cy="594360"/>
            </a:xfrm>
            <a:prstGeom prst="rect">
              <a:avLst/>
            </a:prstGeom>
            <a:noFill/>
            <a:ln/>
          </p:spPr>
          <p:txBody>
            <a:bodyPr wrap="square" lIns="0" tIns="0" rIns="0" bIns="0" rtlCol="0" anchor="ctr"/>
            <a:lstStyle/>
            <a:p>
              <a:pPr marL="0" indent="0">
                <a:buNone/>
              </a:pPr>
              <a:r>
                <a:rPr lang="en-US" sz="1200">
                  <a:solidFill>
                    <a:srgbClr val="444444"/>
                  </a:solidFill>
                  <a:latin typeface="Gotham Book" panose="02000604040000020004" pitchFamily="2" charset="0"/>
                  <a:ea typeface="Arial" pitchFamily="34" charset="-122"/>
                  <a:cs typeface="Arial" pitchFamily="34" charset="-120"/>
                </a:rPr>
                <a:t>Greater bearing surface prevents deformation in soft materials while maintaining thread integrity.</a:t>
              </a:r>
              <a:endParaRPr lang="en-US" sz="1200">
                <a:latin typeface="Gotham Book" panose="02000604040000020004" pitchFamily="2" charset="0"/>
              </a:endParaRPr>
            </a:p>
          </p:txBody>
        </p:sp>
      </p:grpSp>
      <p:pic>
        <p:nvPicPr>
          <p:cNvPr id="28" name="Picture 27">
            <a:extLst>
              <a:ext uri="{FF2B5EF4-FFF2-40B4-BE49-F238E27FC236}">
                <a16:creationId xmlns:a16="http://schemas.microsoft.com/office/drawing/2014/main" id="{C4C1D7A1-8BF8-C88D-65D5-405A85C3F6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6780" y="3885985"/>
            <a:ext cx="6190482" cy="1824059"/>
          </a:xfrm>
          <a:prstGeom prst="rect">
            <a:avLst/>
          </a:prstGeom>
        </p:spPr>
      </p:pic>
    </p:spTree>
    <p:extLst>
      <p:ext uri="{BB962C8B-B14F-4D97-AF65-F5344CB8AC3E}">
        <p14:creationId xmlns:p14="http://schemas.microsoft.com/office/powerpoint/2010/main" val="392481643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B0711F-E703-5FE7-1F0B-828E9CEBA593}"/>
              </a:ext>
            </a:extLst>
          </p:cNvPr>
          <p:cNvSpPr/>
          <p:nvPr/>
        </p:nvSpPr>
        <p:spPr>
          <a:xfrm>
            <a:off x="0" y="-8801"/>
            <a:ext cx="12191998" cy="551096"/>
          </a:xfrm>
          <a:prstGeom prst="rect">
            <a:avLst/>
          </a:prstGeom>
          <a:solidFill>
            <a:schemeClr val="accent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7" name="Title 6">
            <a:extLst>
              <a:ext uri="{FF2B5EF4-FFF2-40B4-BE49-F238E27FC236}">
                <a16:creationId xmlns:a16="http://schemas.microsoft.com/office/drawing/2014/main" id="{E6AC3635-DB33-B648-8BFF-914A287BE638}"/>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How BF™/BFS™ Nuts Differ from the Competition</a:t>
            </a:r>
          </a:p>
        </p:txBody>
      </p:sp>
      <p:sp>
        <p:nvSpPr>
          <p:cNvPr id="9" name="Slide Number Placeholder 8">
            <a:extLst>
              <a:ext uri="{FF2B5EF4-FFF2-40B4-BE49-F238E27FC236}">
                <a16:creationId xmlns:a16="http://schemas.microsoft.com/office/drawing/2014/main" id="{EE262906-87FC-E144-B011-8849363F56F4}"/>
              </a:ext>
            </a:extLst>
          </p:cNvPr>
          <p:cNvSpPr>
            <a:spLocks noGrp="1"/>
          </p:cNvSpPr>
          <p:nvPr>
            <p:ph type="sldNum" sz="quarter" idx="4"/>
          </p:nvPr>
        </p:nvSpPr>
        <p:spPr>
          <a:xfrm>
            <a:off x="10599031" y="6435984"/>
            <a:ext cx="1211969" cy="317873"/>
          </a:xfrm>
        </p:spPr>
        <p:txBody>
          <a:bodyPr/>
          <a:lstStyle/>
          <a:p>
            <a:pPr>
              <a:defRPr/>
            </a:pPr>
            <a:r>
              <a:rPr lang="en-US" sz="800">
                <a:solidFill>
                  <a:srgbClr val="000000"/>
                </a:solidFill>
                <a:latin typeface="Gotham Book" pitchFamily="2" charset="0"/>
                <a:cs typeface="Gotham Book" pitchFamily="2" charset="0"/>
              </a:rPr>
              <a:t>Confidential     5</a:t>
            </a:r>
          </a:p>
        </p:txBody>
      </p:sp>
      <p:sp>
        <p:nvSpPr>
          <p:cNvPr id="16" name="Rectangle 15">
            <a:extLst>
              <a:ext uri="{FF2B5EF4-FFF2-40B4-BE49-F238E27FC236}">
                <a16:creationId xmlns:a16="http://schemas.microsoft.com/office/drawing/2014/main" id="{5F0AB6AE-7414-992F-0F05-E0435FC6C9B7}"/>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graphicFrame>
        <p:nvGraphicFramePr>
          <p:cNvPr id="11" name="Table 5">
            <a:extLst>
              <a:ext uri="{FF2B5EF4-FFF2-40B4-BE49-F238E27FC236}">
                <a16:creationId xmlns:a16="http://schemas.microsoft.com/office/drawing/2014/main" id="{0C0FE4A4-DFFA-11F9-F23E-3EF123791224}"/>
              </a:ext>
            </a:extLst>
          </p:cNvPr>
          <p:cNvGraphicFramePr>
            <a:graphicFrameLocks noGrp="1"/>
          </p:cNvGraphicFramePr>
          <p:nvPr>
            <p:extLst>
              <p:ext uri="{D42A27DB-BD31-4B8C-83A1-F6EECF244321}">
                <p14:modId xmlns:p14="http://schemas.microsoft.com/office/powerpoint/2010/main" val="491660579"/>
              </p:ext>
            </p:extLst>
          </p:nvPr>
        </p:nvGraphicFramePr>
        <p:xfrm>
          <a:off x="623719" y="985473"/>
          <a:ext cx="10120336" cy="5102382"/>
        </p:xfrm>
        <a:graphic>
          <a:graphicData uri="http://schemas.openxmlformats.org/drawingml/2006/table">
            <a:tbl>
              <a:tblPr firstRow="1" bandRow="1">
                <a:tableStyleId>{5C22544A-7EE6-4342-B048-85BDC9FD1C3A}</a:tableStyleId>
              </a:tblPr>
              <a:tblGrid>
                <a:gridCol w="2530084">
                  <a:extLst>
                    <a:ext uri="{9D8B030D-6E8A-4147-A177-3AD203B41FA5}">
                      <a16:colId xmlns:a16="http://schemas.microsoft.com/office/drawing/2014/main" val="1653228910"/>
                    </a:ext>
                  </a:extLst>
                </a:gridCol>
                <a:gridCol w="2530084">
                  <a:extLst>
                    <a:ext uri="{9D8B030D-6E8A-4147-A177-3AD203B41FA5}">
                      <a16:colId xmlns:a16="http://schemas.microsoft.com/office/drawing/2014/main" val="3546922119"/>
                    </a:ext>
                  </a:extLst>
                </a:gridCol>
                <a:gridCol w="2530084">
                  <a:extLst>
                    <a:ext uri="{9D8B030D-6E8A-4147-A177-3AD203B41FA5}">
                      <a16:colId xmlns:a16="http://schemas.microsoft.com/office/drawing/2014/main" val="3272343235"/>
                    </a:ext>
                  </a:extLst>
                </a:gridCol>
                <a:gridCol w="2530084">
                  <a:extLst>
                    <a:ext uri="{9D8B030D-6E8A-4147-A177-3AD203B41FA5}">
                      <a16:colId xmlns:a16="http://schemas.microsoft.com/office/drawing/2014/main" val="3363206397"/>
                    </a:ext>
                  </a:extLst>
                </a:gridCol>
              </a:tblGrid>
              <a:tr h="947990">
                <a:tc>
                  <a:txBody>
                    <a:bodyPr/>
                    <a:lstStyle/>
                    <a:p>
                      <a:pPr algn="ctr"/>
                      <a:r>
                        <a:rPr lang="en-US" sz="1200"/>
                        <a:t>Feature</a:t>
                      </a:r>
                    </a:p>
                  </a:txBody>
                  <a:tcPr anchor="ctr"/>
                </a:tc>
                <a:tc>
                  <a:txBody>
                    <a:bodyPr/>
                    <a:lstStyle/>
                    <a:p>
                      <a:pPr algn="ctr"/>
                      <a:r>
                        <a:rPr lang="en-US" sz="1200"/>
                        <a:t>PEM® B™/BS™</a:t>
                      </a:r>
                    </a:p>
                    <a:p>
                      <a:pPr algn="ctr"/>
                      <a:r>
                        <a:rPr lang="en-US" sz="1200"/>
                        <a:t>(Standard)</a:t>
                      </a:r>
                    </a:p>
                  </a:txBody>
                  <a:tcPr anchor="ctr"/>
                </a:tc>
                <a:tc>
                  <a:txBody>
                    <a:bodyPr/>
                    <a:lstStyle/>
                    <a:p>
                      <a:pPr algn="ctr"/>
                      <a:r>
                        <a:rPr lang="en-US" sz="1200"/>
                        <a:t>PEM® Fine Finish</a:t>
                      </a:r>
                    </a:p>
                    <a:p>
                      <a:pPr algn="ctr"/>
                      <a:r>
                        <a:rPr lang="en-US" sz="1200"/>
                        <a:t>BF™/BFS™</a:t>
                      </a:r>
                    </a:p>
                    <a:p>
                      <a:pPr algn="ctr"/>
                      <a:r>
                        <a:rPr lang="en-US" sz="1200"/>
                        <a:t>(New)</a:t>
                      </a:r>
                    </a:p>
                  </a:txBody>
                  <a:tcPr anchor="ctr"/>
                </a:tc>
                <a:tc>
                  <a:txBody>
                    <a:bodyPr/>
                    <a:lstStyle/>
                    <a:p>
                      <a:pPr algn="ctr"/>
                      <a:r>
                        <a:rPr lang="en-US" sz="1200"/>
                        <a:t>Industry Standard</a:t>
                      </a:r>
                    </a:p>
                    <a:p>
                      <a:pPr algn="ctr"/>
                      <a:r>
                        <a:rPr lang="en-US" sz="1200"/>
                        <a:t>Weld/Press Nuts</a:t>
                      </a:r>
                    </a:p>
                  </a:txBody>
                  <a:tcPr anchor="ctr"/>
                </a:tc>
                <a:extLst>
                  <a:ext uri="{0D108BD9-81ED-4DB2-BD59-A6C34878D82A}">
                    <a16:rowId xmlns:a16="http://schemas.microsoft.com/office/drawing/2014/main" val="1669013793"/>
                  </a:ext>
                </a:extLst>
              </a:tr>
              <a:tr h="381055">
                <a:tc>
                  <a:txBody>
                    <a:bodyPr/>
                    <a:lstStyle/>
                    <a:p>
                      <a:pPr algn="ctr"/>
                      <a:r>
                        <a:rPr lang="en-US" sz="1200"/>
                        <a:t>Fine finish manufacturing technique for burr-free part</a:t>
                      </a:r>
                    </a:p>
                    <a:p>
                      <a:pPr lvl="0" algn="ctr">
                        <a:buNone/>
                      </a:pPr>
                      <a:endParaRPr lang="en-US" sz="1200"/>
                    </a:p>
                  </a:txBody>
                  <a:tcPr anchor="ctr"/>
                </a:tc>
                <a:tc>
                  <a:txBody>
                    <a:bodyPr/>
                    <a:lstStyle/>
                    <a:p>
                      <a:pPr algn="ctr"/>
                      <a:r>
                        <a:rPr lang="en-US" sz="1200">
                          <a:solidFill>
                            <a:srgbClr val="CC0000"/>
                          </a:solidFill>
                          <a:latin typeface="Arial" pitchFamily="34" charset="0"/>
                          <a:ea typeface="Arial" pitchFamily="34" charset="-122"/>
                          <a:cs typeface="Arial" pitchFamily="34" charset="-120"/>
                        </a:rPr>
                        <a:t>✗</a:t>
                      </a:r>
                      <a:endParaRPr lang="en-US" sz="1200" b="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59669"/>
                          </a:solidFill>
                          <a:latin typeface="Arial" pitchFamily="34" charset="0"/>
                          <a:ea typeface="Arial" pitchFamily="34" charset="-122"/>
                          <a:cs typeface="Arial" pitchFamily="34" charset="-120"/>
                        </a:rPr>
                        <a:t>✓</a:t>
                      </a:r>
                      <a:endParaRPr lang="en-US" sz="120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rgbClr val="CC0000"/>
                          </a:solidFill>
                          <a:latin typeface="Arial" pitchFamily="34" charset="0"/>
                          <a:ea typeface="Arial" pitchFamily="34" charset="-122"/>
                          <a:cs typeface="Arial" pitchFamily="34" charset="-120"/>
                        </a:rPr>
                        <a:t>✗</a:t>
                      </a:r>
                      <a:endParaRPr lang="en-US" sz="1200"/>
                    </a:p>
                    <a:p>
                      <a:pPr algn="ctr"/>
                      <a:endParaRPr lang="en-US" sz="1200"/>
                    </a:p>
                  </a:txBody>
                  <a:tcPr anchor="ctr"/>
                </a:tc>
                <a:extLst>
                  <a:ext uri="{0D108BD9-81ED-4DB2-BD59-A6C34878D82A}">
                    <a16:rowId xmlns:a16="http://schemas.microsoft.com/office/drawing/2014/main" val="3002695100"/>
                  </a:ext>
                </a:extLst>
              </a:tr>
              <a:tr h="659876">
                <a:tc>
                  <a:txBody>
                    <a:bodyPr/>
                    <a:lstStyle/>
                    <a:p>
                      <a:pPr algn="ctr"/>
                      <a:r>
                        <a:rPr lang="en-US" sz="1200"/>
                        <a:t>Soft material performance</a:t>
                      </a:r>
                    </a:p>
                  </a:txBody>
                  <a:tcPr anchor="ctr"/>
                </a:tc>
                <a:tc>
                  <a:txBody>
                    <a:bodyPr/>
                    <a:lstStyle/>
                    <a:p>
                      <a:pPr algn="ctr"/>
                      <a:r>
                        <a:rPr lang="en-US" sz="1200"/>
                        <a:t>Standard</a:t>
                      </a:r>
                    </a:p>
                  </a:txBody>
                  <a:tcPr anchor="ctr"/>
                </a:tc>
                <a:tc>
                  <a:txBody>
                    <a:bodyPr/>
                    <a:lstStyle/>
                    <a:p>
                      <a:pPr algn="ctr"/>
                      <a:r>
                        <a:rPr lang="en-US" sz="1200"/>
                        <a:t>Superior</a:t>
                      </a:r>
                    </a:p>
                    <a:p>
                      <a:pPr algn="ctr"/>
                      <a:r>
                        <a:rPr lang="en-US" sz="1200"/>
                        <a:t>(oversized mounting holes)</a:t>
                      </a:r>
                    </a:p>
                  </a:txBody>
                  <a:tcPr anchor="ctr"/>
                </a:tc>
                <a:tc>
                  <a:txBody>
                    <a:bodyPr/>
                    <a:lstStyle/>
                    <a:p>
                      <a:pPr algn="ctr"/>
                      <a:r>
                        <a:rPr lang="en-US" sz="1200"/>
                        <a:t>Poor in soft materials</a:t>
                      </a:r>
                    </a:p>
                  </a:txBody>
                  <a:tcPr anchor="ctr"/>
                </a:tc>
                <a:extLst>
                  <a:ext uri="{0D108BD9-81ED-4DB2-BD59-A6C34878D82A}">
                    <a16:rowId xmlns:a16="http://schemas.microsoft.com/office/drawing/2014/main" val="3771831082"/>
                  </a:ext>
                </a:extLst>
              </a:tr>
              <a:tr h="659876">
                <a:tc>
                  <a:txBody>
                    <a:bodyPr/>
                    <a:lstStyle/>
                    <a:p>
                      <a:pPr algn="ctr"/>
                      <a:r>
                        <a:rPr lang="en-US" sz="1200"/>
                        <a:t>Flange bearing surface</a:t>
                      </a:r>
                    </a:p>
                  </a:txBody>
                  <a:tcPr anchor="ctr"/>
                </a:tc>
                <a:tc>
                  <a:txBody>
                    <a:bodyPr/>
                    <a:lstStyle/>
                    <a:p>
                      <a:pPr algn="ctr"/>
                      <a:r>
                        <a:rPr lang="en-US" sz="1200"/>
                        <a:t>Standard</a:t>
                      </a:r>
                    </a:p>
                  </a:txBody>
                  <a:tcPr anchor="ctr"/>
                </a:tc>
                <a:tc>
                  <a:txBody>
                    <a:bodyPr/>
                    <a:lstStyle/>
                    <a:p>
                      <a:pPr algn="ctr"/>
                      <a:r>
                        <a:rPr lang="en-US" sz="1200"/>
                        <a:t>Large</a:t>
                      </a:r>
                    </a:p>
                    <a:p>
                      <a:pPr algn="ctr"/>
                      <a:r>
                        <a:rPr lang="en-US" sz="1200"/>
                        <a:t>(improved thread retention)</a:t>
                      </a:r>
                    </a:p>
                  </a:txBody>
                  <a:tcPr anchor="ctr"/>
                </a:tc>
                <a:tc>
                  <a:txBody>
                    <a:bodyPr/>
                    <a:lstStyle/>
                    <a:p>
                      <a:pPr algn="ctr"/>
                      <a:r>
                        <a:rPr lang="en-US" sz="1200"/>
                        <a:t>Varies</a:t>
                      </a:r>
                    </a:p>
                  </a:txBody>
                  <a:tcPr anchor="ctr"/>
                </a:tc>
                <a:extLst>
                  <a:ext uri="{0D108BD9-81ED-4DB2-BD59-A6C34878D82A}">
                    <a16:rowId xmlns:a16="http://schemas.microsoft.com/office/drawing/2014/main" val="420478648"/>
                  </a:ext>
                </a:extLst>
              </a:tr>
              <a:tr h="381055">
                <a:tc>
                  <a:txBody>
                    <a:bodyPr/>
                    <a:lstStyle/>
                    <a:p>
                      <a:pPr lvl="0" algn="ctr">
                        <a:buNone/>
                      </a:pPr>
                      <a:r>
                        <a:rPr lang="en-US" sz="1200"/>
                        <a:t>Closed-end sealed threads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59669"/>
                          </a:solidFill>
                          <a:latin typeface="Arial" pitchFamily="34" charset="0"/>
                          <a:ea typeface="Arial" pitchFamily="34" charset="-122"/>
                          <a:cs typeface="Arial" pitchFamily="34" charset="-120"/>
                        </a:rPr>
                        <a:t>✓</a:t>
                      </a:r>
                      <a:endParaRPr lang="en-US" sz="120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59669"/>
                          </a:solidFill>
                          <a:latin typeface="Arial" pitchFamily="34" charset="0"/>
                          <a:ea typeface="Arial" pitchFamily="34" charset="-122"/>
                          <a:cs typeface="Arial" pitchFamily="34" charset="-120"/>
                        </a:rPr>
                        <a:t>✓</a:t>
                      </a:r>
                      <a:endParaRPr lang="en-US" sz="120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rgbClr val="CC0000"/>
                          </a:solidFill>
                          <a:latin typeface="Arial" pitchFamily="34" charset="0"/>
                          <a:ea typeface="Arial" pitchFamily="34" charset="-122"/>
                          <a:cs typeface="Arial" pitchFamily="34" charset="-120"/>
                        </a:rPr>
                        <a:t>✗</a:t>
                      </a:r>
                      <a:endParaRPr lang="en-US" sz="1200"/>
                    </a:p>
                    <a:p>
                      <a:pPr lvl="0" algn="ctr">
                        <a:buNone/>
                      </a:pPr>
                      <a:r>
                        <a:rPr lang="en-US" sz="1200"/>
                        <a:t>(open)</a:t>
                      </a:r>
                    </a:p>
                  </a:txBody>
                  <a:tcPr anchor="ctr"/>
                </a:tc>
                <a:extLst>
                  <a:ext uri="{0D108BD9-81ED-4DB2-BD59-A6C34878D82A}">
                    <a16:rowId xmlns:a16="http://schemas.microsoft.com/office/drawing/2014/main" val="209657273"/>
                  </a:ext>
                </a:extLst>
              </a:tr>
              <a:tr h="184200">
                <a:tc>
                  <a:txBody>
                    <a:bodyPr/>
                    <a:lstStyle/>
                    <a:p>
                      <a:pPr lvl="0" algn="ctr">
                        <a:buNone/>
                      </a:pPr>
                      <a:r>
                        <a:rPr lang="en-US" sz="1200"/>
                        <a:t>High-voltage safe</a:t>
                      </a:r>
                    </a:p>
                    <a:p>
                      <a:pPr lvl="0" algn="ctr">
                        <a:buNone/>
                      </a:pPr>
                      <a:r>
                        <a:rPr lang="en-US" sz="1200"/>
                        <a:t>(no conductive fines)</a:t>
                      </a:r>
                    </a:p>
                    <a:p>
                      <a:pPr lvl="0" algn="ctr">
                        <a:buNone/>
                      </a:pPr>
                      <a:endParaRPr lang="en-US" sz="1200"/>
                    </a:p>
                  </a:txBody>
                  <a:tcPr anchor="ctr"/>
                </a:tc>
                <a:tc>
                  <a:txBody>
                    <a:bodyPr/>
                    <a:lstStyle/>
                    <a:p>
                      <a:pPr lvl="0" algn="ctr">
                        <a:buNone/>
                      </a:pPr>
                      <a:r>
                        <a:rPr lang="en-US" sz="1200">
                          <a:solidFill>
                            <a:srgbClr val="CC0000"/>
                          </a:solidFill>
                          <a:latin typeface="Arial" pitchFamily="34" charset="0"/>
                          <a:ea typeface="Arial" pitchFamily="34" charset="-122"/>
                          <a:cs typeface="Arial" pitchFamily="34" charset="-120"/>
                        </a:rPr>
                        <a:t>✗</a:t>
                      </a:r>
                      <a:endParaRPr lang="en-US" sz="120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59669"/>
                          </a:solidFill>
                          <a:latin typeface="Arial" pitchFamily="34" charset="0"/>
                          <a:ea typeface="Arial" pitchFamily="34" charset="-122"/>
                          <a:cs typeface="Arial" pitchFamily="34" charset="-120"/>
                        </a:rPr>
                        <a:t>✓</a:t>
                      </a:r>
                      <a:endParaRPr lang="en-US" sz="1200"/>
                    </a:p>
                  </a:txBody>
                  <a:tcPr anchor="ctr"/>
                </a:tc>
                <a:tc>
                  <a:txBody>
                    <a:bodyPr/>
                    <a:lstStyle/>
                    <a:p>
                      <a:pPr lvl="0" algn="ctr">
                        <a:buNone/>
                      </a:pPr>
                      <a:r>
                        <a:rPr lang="en-US" sz="1200"/>
                        <a:t>Depends</a:t>
                      </a:r>
                    </a:p>
                  </a:txBody>
                  <a:tcPr anchor="ctr"/>
                </a:tc>
                <a:extLst>
                  <a:ext uri="{0D108BD9-81ED-4DB2-BD59-A6C34878D82A}">
                    <a16:rowId xmlns:a16="http://schemas.microsoft.com/office/drawing/2014/main" val="4233670568"/>
                  </a:ext>
                </a:extLst>
              </a:tr>
              <a:tr h="184200">
                <a:tc>
                  <a:txBody>
                    <a:bodyPr/>
                    <a:lstStyle/>
                    <a:p>
                      <a:pPr lvl="0" algn="ctr">
                        <a:buNone/>
                      </a:pPr>
                      <a:r>
                        <a:rPr lang="en-US" sz="1200"/>
                        <a:t>Minimum sheet thickness</a:t>
                      </a:r>
                    </a:p>
                  </a:txBody>
                  <a:tcPr anchor="ctr"/>
                </a:tc>
                <a:tc>
                  <a:txBody>
                    <a:bodyPr/>
                    <a:lstStyle/>
                    <a:p>
                      <a:pPr lvl="0" algn="ctr">
                        <a:buNone/>
                      </a:pPr>
                      <a:r>
                        <a:rPr lang="en-US" sz="1200"/>
                        <a:t>.040” / 1mm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.040” / 1mm</a:t>
                      </a:r>
                    </a:p>
                    <a:p>
                      <a:pPr lvl="0" algn="ctr">
                        <a:buNone/>
                      </a:pPr>
                      <a:endParaRPr lang="en-US" sz="1200"/>
                    </a:p>
                  </a:txBody>
                  <a:tcPr anchor="ctr"/>
                </a:tc>
                <a:tc>
                  <a:txBody>
                    <a:bodyPr/>
                    <a:lstStyle/>
                    <a:p>
                      <a:pPr lvl="0" algn="ctr">
                        <a:buNone/>
                      </a:pPr>
                      <a:r>
                        <a:rPr lang="en-US" sz="1200"/>
                        <a:t>Typically 1.5+ mm</a:t>
                      </a:r>
                    </a:p>
                  </a:txBody>
                  <a:tcPr anchor="ctr"/>
                </a:tc>
                <a:extLst>
                  <a:ext uri="{0D108BD9-81ED-4DB2-BD59-A6C34878D82A}">
                    <a16:rowId xmlns:a16="http://schemas.microsoft.com/office/drawing/2014/main" val="4086075936"/>
                  </a:ext>
                </a:extLst>
              </a:tr>
              <a:tr h="184200">
                <a:tc>
                  <a:txBody>
                    <a:bodyPr/>
                    <a:lstStyle/>
                    <a:p>
                      <a:pPr lvl="0" algn="ctr">
                        <a:buNone/>
                      </a:pPr>
                      <a:r>
                        <a:rPr lang="en-US" sz="1200"/>
                        <a:t>Sizes available</a:t>
                      </a:r>
                    </a:p>
                  </a:txBody>
                  <a:tcPr anchor="ctr"/>
                </a:tc>
                <a:tc>
                  <a:txBody>
                    <a:bodyPr/>
                    <a:lstStyle/>
                    <a:p>
                      <a:pPr lvl="0" algn="ctr">
                        <a:buNone/>
                      </a:pPr>
                      <a:r>
                        <a:rPr lang="en-US" sz="1200"/>
                        <a:t>#4-40 to 1/4-20</a:t>
                      </a:r>
                    </a:p>
                    <a:p>
                      <a:pPr lvl="0" algn="ctr">
                        <a:buNone/>
                      </a:pPr>
                      <a:r>
                        <a:rPr lang="en-US" sz="1200"/>
                        <a:t>M3 to M8</a:t>
                      </a:r>
                    </a:p>
                  </a:txBody>
                  <a:tcPr anchor="ctr"/>
                </a:tc>
                <a:tc>
                  <a:txBody>
                    <a:bodyPr/>
                    <a:lstStyle/>
                    <a:p>
                      <a:pPr lvl="0" algn="ctr">
                        <a:buNone/>
                      </a:pPr>
                      <a:r>
                        <a:rPr lang="en-US" sz="1200"/>
                        <a:t>#4-40 to 1/4-20</a:t>
                      </a:r>
                    </a:p>
                    <a:p>
                      <a:pPr lvl="0" algn="ctr">
                        <a:buNone/>
                      </a:pPr>
                      <a:r>
                        <a:rPr lang="en-US" sz="1200"/>
                        <a:t>M3 to M8</a:t>
                      </a:r>
                    </a:p>
                  </a:txBody>
                  <a:tcPr anchor="ctr"/>
                </a:tc>
                <a:tc>
                  <a:txBody>
                    <a:bodyPr/>
                    <a:lstStyle/>
                    <a:p>
                      <a:pPr lvl="0" algn="ctr">
                        <a:buNone/>
                      </a:pPr>
                      <a:r>
                        <a:rPr lang="en-US" sz="1200"/>
                        <a:t>Varies widely</a:t>
                      </a:r>
                    </a:p>
                  </a:txBody>
                  <a:tcPr anchor="ctr"/>
                </a:tc>
                <a:extLst>
                  <a:ext uri="{0D108BD9-81ED-4DB2-BD59-A6C34878D82A}">
                    <a16:rowId xmlns:a16="http://schemas.microsoft.com/office/drawing/2014/main" val="2089074110"/>
                  </a:ext>
                </a:extLst>
              </a:tr>
            </a:tbl>
          </a:graphicData>
        </a:graphic>
      </p:graphicFrame>
    </p:spTree>
    <p:extLst>
      <p:ext uri="{BB962C8B-B14F-4D97-AF65-F5344CB8AC3E}">
        <p14:creationId xmlns:p14="http://schemas.microsoft.com/office/powerpoint/2010/main" val="325814265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43BEC-7820-CD3B-7369-8979BC117CEA}"/>
              </a:ext>
            </a:extLst>
          </p:cNvPr>
          <p:cNvSpPr>
            <a:spLocks noGrp="1"/>
          </p:cNvSpPr>
          <p:nvPr>
            <p:ph type="title"/>
          </p:nvPr>
        </p:nvSpPr>
        <p:spPr>
          <a:xfrm>
            <a:off x="354764" y="1216274"/>
            <a:ext cx="3615069" cy="1779687"/>
          </a:xfrm>
        </p:spPr>
        <p:txBody>
          <a:bodyPr>
            <a:normAutofit/>
          </a:bodyPr>
          <a:lstStyle/>
          <a:p>
            <a:r>
              <a:rPr lang="en-US" sz="2800" b="0">
                <a:solidFill>
                  <a:schemeClr val="bg1"/>
                </a:solidFill>
                <a:latin typeface="Gotham Medium" pitchFamily="2" charset="0"/>
                <a:cs typeface="Gotham Medium" pitchFamily="2" charset="0"/>
              </a:rPr>
              <a:t>Applications where BF™/BFS™ wins</a:t>
            </a:r>
          </a:p>
        </p:txBody>
      </p:sp>
      <p:sp>
        <p:nvSpPr>
          <p:cNvPr id="4" name="Slide Number Placeholder 3">
            <a:extLst>
              <a:ext uri="{FF2B5EF4-FFF2-40B4-BE49-F238E27FC236}">
                <a16:creationId xmlns:a16="http://schemas.microsoft.com/office/drawing/2014/main" id="{E755D7FA-8F08-D619-AFE7-836407943C9B}"/>
              </a:ext>
            </a:extLst>
          </p:cNvPr>
          <p:cNvSpPr>
            <a:spLocks noGrp="1"/>
          </p:cNvSpPr>
          <p:nvPr>
            <p:ph type="sldNum" sz="quarter" idx="4"/>
          </p:nvPr>
        </p:nvSpPr>
        <p:spPr>
          <a:xfrm>
            <a:off x="10719171" y="6514427"/>
            <a:ext cx="1092426" cy="184217"/>
          </a:xfrm>
        </p:spPr>
        <p:txBody>
          <a:bodyPr/>
          <a:lstStyle/>
          <a:p>
            <a:r>
              <a:rPr lang="en-US">
                <a:solidFill>
                  <a:srgbClr val="000000"/>
                </a:solidFill>
              </a:rPr>
              <a:t>Confidential     6</a:t>
            </a:r>
          </a:p>
        </p:txBody>
      </p:sp>
      <p:pic>
        <p:nvPicPr>
          <p:cNvPr id="6" name="Picture 5">
            <a:extLst>
              <a:ext uri="{FF2B5EF4-FFF2-40B4-BE49-F238E27FC236}">
                <a16:creationId xmlns:a16="http://schemas.microsoft.com/office/drawing/2014/main" id="{B9417213-6AEB-FB2E-BF47-A20C92E63BCF}"/>
              </a:ext>
            </a:extLst>
          </p:cNvPr>
          <p:cNvPicPr>
            <a:picLocks noChangeAspect="1"/>
          </p:cNvPicPr>
          <p:nvPr/>
        </p:nvPicPr>
        <p:blipFill>
          <a:blip r:embed="rId3"/>
          <a:stretch>
            <a:fillRect/>
          </a:stretch>
        </p:blipFill>
        <p:spPr>
          <a:xfrm>
            <a:off x="354765" y="6450756"/>
            <a:ext cx="1547531" cy="247888"/>
          </a:xfrm>
          <a:prstGeom prst="rect">
            <a:avLst/>
          </a:prstGeom>
        </p:spPr>
      </p:pic>
      <p:pic>
        <p:nvPicPr>
          <p:cNvPr id="9" name="Picture 8">
            <a:extLst>
              <a:ext uri="{FF2B5EF4-FFF2-40B4-BE49-F238E27FC236}">
                <a16:creationId xmlns:a16="http://schemas.microsoft.com/office/drawing/2014/main" id="{A3A1DC76-8C39-2A7C-5E4B-E909830F18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282" y="3324922"/>
            <a:ext cx="2614157" cy="2078618"/>
          </a:xfrm>
          <a:prstGeom prst="rect">
            <a:avLst/>
          </a:prstGeom>
        </p:spPr>
      </p:pic>
      <p:sp>
        <p:nvSpPr>
          <p:cNvPr id="13" name="TextBox 12">
            <a:extLst>
              <a:ext uri="{FF2B5EF4-FFF2-40B4-BE49-F238E27FC236}">
                <a16:creationId xmlns:a16="http://schemas.microsoft.com/office/drawing/2014/main" id="{4BABF148-21FE-1846-2826-5F21F897163F}"/>
              </a:ext>
            </a:extLst>
          </p:cNvPr>
          <p:cNvSpPr txBox="1"/>
          <p:nvPr/>
        </p:nvSpPr>
        <p:spPr>
          <a:xfrm>
            <a:off x="2528741" y="4016100"/>
            <a:ext cx="1384826" cy="371707"/>
          </a:xfrm>
          <a:prstGeom prst="rect">
            <a:avLst/>
          </a:prstGeom>
        </p:spPr>
        <p:txBody>
          <a:bodyPr wrap="square" rtlCol="0" anchor="ctr">
            <a:noAutofit/>
          </a:bodyPr>
          <a:lstStyle/>
          <a:p>
            <a:pPr marL="0" indent="0" algn="l">
              <a:lnSpc>
                <a:spcPct val="100000"/>
              </a:lnSpc>
              <a:buNone/>
            </a:pPr>
            <a:r>
              <a:rPr lang="en-US" sz="1200">
                <a:solidFill>
                  <a:schemeClr val="bg1"/>
                </a:solidFill>
                <a:latin typeface="Gotham Medium" panose="02000604030000020004" pitchFamily="2" charset="0"/>
                <a:cs typeface="Calibri Light" panose="020F0302020204030204" pitchFamily="34" charset="0"/>
              </a:rPr>
              <a:t>Aluminum or Copper Busbar</a:t>
            </a:r>
          </a:p>
        </p:txBody>
      </p:sp>
      <p:grpSp>
        <p:nvGrpSpPr>
          <p:cNvPr id="34" name="Group 33">
            <a:extLst>
              <a:ext uri="{FF2B5EF4-FFF2-40B4-BE49-F238E27FC236}">
                <a16:creationId xmlns:a16="http://schemas.microsoft.com/office/drawing/2014/main" id="{F2B7DB4A-5169-700E-3F08-BB0FFE2A6D81}"/>
              </a:ext>
            </a:extLst>
          </p:cNvPr>
          <p:cNvGrpSpPr/>
          <p:nvPr/>
        </p:nvGrpSpPr>
        <p:grpSpPr>
          <a:xfrm>
            <a:off x="5839522" y="421502"/>
            <a:ext cx="4531112" cy="6014996"/>
            <a:chOff x="5943600" y="658368"/>
            <a:chExt cx="2880360" cy="3913632"/>
          </a:xfrm>
        </p:grpSpPr>
        <p:sp>
          <p:nvSpPr>
            <p:cNvPr id="18" name="Shape 2">
              <a:extLst>
                <a:ext uri="{FF2B5EF4-FFF2-40B4-BE49-F238E27FC236}">
                  <a16:creationId xmlns:a16="http://schemas.microsoft.com/office/drawing/2014/main" id="{71495454-D3B7-D1BB-F3A1-E014A413D504}"/>
                </a:ext>
              </a:extLst>
            </p:cNvPr>
            <p:cNvSpPr/>
            <p:nvPr/>
          </p:nvSpPr>
          <p:spPr>
            <a:xfrm>
              <a:off x="5943600" y="658368"/>
              <a:ext cx="2880360" cy="896112"/>
            </a:xfrm>
            <a:prstGeom prst="roundRect">
              <a:avLst>
                <a:gd name="adj" fmla="val 5102"/>
              </a:avLst>
            </a:prstGeom>
            <a:solidFill>
              <a:srgbClr val="FFFFFF"/>
            </a:solidFill>
            <a:ln/>
            <a:effectLst>
              <a:outerShdw blurRad="63500" dist="25400" dir="2700000" algn="bl" rotWithShape="0">
                <a:srgbClr val="000000">
                  <a:alpha val="10000"/>
                </a:srgbClr>
              </a:outerShdw>
            </a:effectLst>
          </p:spPr>
          <p:txBody>
            <a:bodyPr/>
            <a:lstStyle/>
            <a:p>
              <a:endParaRPr lang="en-US"/>
            </a:p>
          </p:txBody>
        </p:sp>
        <p:pic>
          <p:nvPicPr>
            <p:cNvPr id="19" name="Image 1" descr="preencoded.png">
              <a:extLst>
                <a:ext uri="{FF2B5EF4-FFF2-40B4-BE49-F238E27FC236}">
                  <a16:creationId xmlns:a16="http://schemas.microsoft.com/office/drawing/2014/main" id="{BAAE60C3-2702-3FF8-8171-6EE87D30B0B4}"/>
                </a:ext>
              </a:extLst>
            </p:cNvPr>
            <p:cNvPicPr>
              <a:picLocks noChangeAspect="1"/>
            </p:cNvPicPr>
            <p:nvPr/>
          </p:nvPicPr>
          <p:blipFill>
            <a:blip r:embed="rId5"/>
            <a:stretch>
              <a:fillRect/>
            </a:stretch>
          </p:blipFill>
          <p:spPr>
            <a:xfrm>
              <a:off x="6080760" y="896112"/>
              <a:ext cx="347472" cy="347472"/>
            </a:xfrm>
            <a:prstGeom prst="rect">
              <a:avLst/>
            </a:prstGeom>
          </p:spPr>
        </p:pic>
        <p:sp>
          <p:nvSpPr>
            <p:cNvPr id="20" name="Text 3">
              <a:extLst>
                <a:ext uri="{FF2B5EF4-FFF2-40B4-BE49-F238E27FC236}">
                  <a16:creationId xmlns:a16="http://schemas.microsoft.com/office/drawing/2014/main" id="{1C7BA98B-C8AF-FD44-6833-58F4D975DE13}"/>
                </a:ext>
              </a:extLst>
            </p:cNvPr>
            <p:cNvSpPr/>
            <p:nvPr/>
          </p:nvSpPr>
          <p:spPr>
            <a:xfrm>
              <a:off x="6543608" y="731520"/>
              <a:ext cx="2194560" cy="274320"/>
            </a:xfrm>
            <a:prstGeom prst="rect">
              <a:avLst/>
            </a:prstGeom>
            <a:noFill/>
            <a:ln/>
          </p:spPr>
          <p:txBody>
            <a:bodyPr wrap="square" lIns="0" tIns="0" rIns="0" bIns="0" rtlCol="0" anchor="ctr"/>
            <a:lstStyle/>
            <a:p>
              <a:pPr marL="0" indent="0">
                <a:buNone/>
              </a:pPr>
              <a:r>
                <a:rPr lang="en-US" sz="1600">
                  <a:solidFill>
                    <a:srgbClr val="00548B"/>
                  </a:solidFill>
                  <a:latin typeface="Gotham Medium" panose="02000604030000020004" pitchFamily="2" charset="0"/>
                  <a:ea typeface="Arial" pitchFamily="34" charset="-122"/>
                  <a:cs typeface="Arial" pitchFamily="34" charset="-120"/>
                </a:rPr>
                <a:t>EV &amp; eMobility</a:t>
              </a:r>
              <a:endParaRPr lang="en-US" sz="1600">
                <a:latin typeface="Gotham Medium" panose="02000604030000020004" pitchFamily="2" charset="0"/>
              </a:endParaRPr>
            </a:p>
          </p:txBody>
        </p:sp>
        <p:sp>
          <p:nvSpPr>
            <p:cNvPr id="21" name="Text 4">
              <a:extLst>
                <a:ext uri="{FF2B5EF4-FFF2-40B4-BE49-F238E27FC236}">
                  <a16:creationId xmlns:a16="http://schemas.microsoft.com/office/drawing/2014/main" id="{B259EB78-9A45-B83C-7788-7A824F34735E}"/>
                </a:ext>
              </a:extLst>
            </p:cNvPr>
            <p:cNvSpPr/>
            <p:nvPr/>
          </p:nvSpPr>
          <p:spPr>
            <a:xfrm>
              <a:off x="6543608" y="1042416"/>
              <a:ext cx="2194560" cy="420624"/>
            </a:xfrm>
            <a:prstGeom prst="rect">
              <a:avLst/>
            </a:prstGeom>
            <a:noFill/>
            <a:ln/>
          </p:spPr>
          <p:txBody>
            <a:bodyPr wrap="square" lIns="0" tIns="0" rIns="0" bIns="0" rtlCol="0" anchor="ctr"/>
            <a:lstStyle/>
            <a:p>
              <a:pPr marL="0" indent="0">
                <a:buNone/>
              </a:pPr>
              <a:r>
                <a:rPr lang="en-US" sz="1200">
                  <a:solidFill>
                    <a:srgbClr val="444444"/>
                  </a:solidFill>
                  <a:latin typeface="Gotham Book" panose="02000604040000020004" pitchFamily="2" charset="0"/>
                  <a:ea typeface="Arial" pitchFamily="34" charset="-122"/>
                  <a:cs typeface="Arial" pitchFamily="34" charset="-120"/>
                </a:rPr>
                <a:t>Battery packs, busbars, charging units, power electronics</a:t>
              </a:r>
              <a:endParaRPr lang="en-US" sz="1200">
                <a:latin typeface="Gotham Book" panose="02000604040000020004" pitchFamily="2" charset="0"/>
              </a:endParaRPr>
            </a:p>
          </p:txBody>
        </p:sp>
        <p:sp>
          <p:nvSpPr>
            <p:cNvPr id="22" name="Shape 5">
              <a:extLst>
                <a:ext uri="{FF2B5EF4-FFF2-40B4-BE49-F238E27FC236}">
                  <a16:creationId xmlns:a16="http://schemas.microsoft.com/office/drawing/2014/main" id="{E7573EF3-F3D8-C4BF-C16C-D31A215CC8D1}"/>
                </a:ext>
              </a:extLst>
            </p:cNvPr>
            <p:cNvSpPr/>
            <p:nvPr/>
          </p:nvSpPr>
          <p:spPr>
            <a:xfrm>
              <a:off x="5943600" y="1664208"/>
              <a:ext cx="2880360" cy="896112"/>
            </a:xfrm>
            <a:prstGeom prst="roundRect">
              <a:avLst>
                <a:gd name="adj" fmla="val 5102"/>
              </a:avLst>
            </a:prstGeom>
            <a:solidFill>
              <a:srgbClr val="FFFFFF"/>
            </a:solidFill>
            <a:ln/>
            <a:effectLst>
              <a:outerShdw blurRad="63500" dist="25400" dir="2700000" algn="bl" rotWithShape="0">
                <a:srgbClr val="000000">
                  <a:alpha val="10000"/>
                </a:srgbClr>
              </a:outerShdw>
            </a:effectLst>
          </p:spPr>
          <p:txBody>
            <a:bodyPr/>
            <a:lstStyle/>
            <a:p>
              <a:endParaRPr lang="en-US"/>
            </a:p>
          </p:txBody>
        </p:sp>
        <p:pic>
          <p:nvPicPr>
            <p:cNvPr id="23" name="Image 2" descr="preencoded.png">
              <a:extLst>
                <a:ext uri="{FF2B5EF4-FFF2-40B4-BE49-F238E27FC236}">
                  <a16:creationId xmlns:a16="http://schemas.microsoft.com/office/drawing/2014/main" id="{0DC9886A-A265-77CC-7927-AC7ADFAD44ED}"/>
                </a:ext>
              </a:extLst>
            </p:cNvPr>
            <p:cNvPicPr>
              <a:picLocks noChangeAspect="1"/>
            </p:cNvPicPr>
            <p:nvPr/>
          </p:nvPicPr>
          <p:blipFill>
            <a:blip r:embed="rId6"/>
            <a:stretch>
              <a:fillRect/>
            </a:stretch>
          </p:blipFill>
          <p:spPr>
            <a:xfrm>
              <a:off x="6080760" y="1901952"/>
              <a:ext cx="347472" cy="347472"/>
            </a:xfrm>
            <a:prstGeom prst="rect">
              <a:avLst/>
            </a:prstGeom>
          </p:spPr>
        </p:pic>
        <p:sp>
          <p:nvSpPr>
            <p:cNvPr id="24" name="Text 6">
              <a:extLst>
                <a:ext uri="{FF2B5EF4-FFF2-40B4-BE49-F238E27FC236}">
                  <a16:creationId xmlns:a16="http://schemas.microsoft.com/office/drawing/2014/main" id="{7B7F1C3D-94D1-379C-948A-17DB60E89256}"/>
                </a:ext>
              </a:extLst>
            </p:cNvPr>
            <p:cNvSpPr/>
            <p:nvPr/>
          </p:nvSpPr>
          <p:spPr>
            <a:xfrm>
              <a:off x="6543608" y="1737360"/>
              <a:ext cx="2194560" cy="274320"/>
            </a:xfrm>
            <a:prstGeom prst="rect">
              <a:avLst/>
            </a:prstGeom>
            <a:noFill/>
            <a:ln/>
          </p:spPr>
          <p:txBody>
            <a:bodyPr wrap="square" lIns="0" tIns="0" rIns="0" bIns="0" rtlCol="0" anchor="ctr"/>
            <a:lstStyle/>
            <a:p>
              <a:pPr marL="0" indent="0">
                <a:buNone/>
              </a:pPr>
              <a:r>
                <a:rPr lang="en-US" sz="1600">
                  <a:solidFill>
                    <a:srgbClr val="0070B8"/>
                  </a:solidFill>
                  <a:latin typeface="Gotham Medium" panose="02000604030000020004" pitchFamily="2" charset="0"/>
                  <a:ea typeface="Arial" pitchFamily="34" charset="-122"/>
                  <a:cs typeface="Arial" pitchFamily="34" charset="-120"/>
                </a:rPr>
                <a:t>Industrial Electronics</a:t>
              </a:r>
              <a:endParaRPr lang="en-US" sz="1600">
                <a:latin typeface="Gotham Medium" panose="02000604030000020004" pitchFamily="2" charset="0"/>
              </a:endParaRPr>
            </a:p>
          </p:txBody>
        </p:sp>
        <p:sp>
          <p:nvSpPr>
            <p:cNvPr id="25" name="Text 7">
              <a:extLst>
                <a:ext uri="{FF2B5EF4-FFF2-40B4-BE49-F238E27FC236}">
                  <a16:creationId xmlns:a16="http://schemas.microsoft.com/office/drawing/2014/main" id="{51363FB3-3889-731D-1A70-A3D665159869}"/>
                </a:ext>
              </a:extLst>
            </p:cNvPr>
            <p:cNvSpPr/>
            <p:nvPr/>
          </p:nvSpPr>
          <p:spPr>
            <a:xfrm>
              <a:off x="6543608" y="2048256"/>
              <a:ext cx="2067692" cy="420624"/>
            </a:xfrm>
            <a:prstGeom prst="rect">
              <a:avLst/>
            </a:prstGeom>
            <a:noFill/>
            <a:ln/>
          </p:spPr>
          <p:txBody>
            <a:bodyPr wrap="square" lIns="0" tIns="0" rIns="0" bIns="0" rtlCol="0" anchor="ctr"/>
            <a:lstStyle/>
            <a:p>
              <a:pPr marL="0" indent="0">
                <a:buNone/>
              </a:pPr>
              <a:r>
                <a:rPr lang="en-US" sz="1200">
                  <a:solidFill>
                    <a:srgbClr val="444444"/>
                  </a:solidFill>
                  <a:latin typeface="Gotham Book" panose="02000604040000020004" pitchFamily="2" charset="0"/>
                  <a:ea typeface="Arial" pitchFamily="34" charset="-122"/>
                  <a:cs typeface="Arial" pitchFamily="34" charset="-120"/>
                </a:rPr>
                <a:t>Power supply enclosures, switchgear, control panels</a:t>
              </a:r>
              <a:endParaRPr lang="en-US" sz="1200">
                <a:latin typeface="Gotham Book" panose="02000604040000020004" pitchFamily="2" charset="0"/>
              </a:endParaRPr>
            </a:p>
          </p:txBody>
        </p:sp>
        <p:sp>
          <p:nvSpPr>
            <p:cNvPr id="26" name="Shape 8">
              <a:extLst>
                <a:ext uri="{FF2B5EF4-FFF2-40B4-BE49-F238E27FC236}">
                  <a16:creationId xmlns:a16="http://schemas.microsoft.com/office/drawing/2014/main" id="{CEB5BD97-D15F-7E10-4C4C-D55D2DD4537B}"/>
                </a:ext>
              </a:extLst>
            </p:cNvPr>
            <p:cNvSpPr/>
            <p:nvPr/>
          </p:nvSpPr>
          <p:spPr>
            <a:xfrm>
              <a:off x="5943600" y="2670048"/>
              <a:ext cx="2880360" cy="896112"/>
            </a:xfrm>
            <a:prstGeom prst="roundRect">
              <a:avLst>
                <a:gd name="adj" fmla="val 5102"/>
              </a:avLst>
            </a:prstGeom>
            <a:solidFill>
              <a:srgbClr val="FFFFFF"/>
            </a:solidFill>
            <a:ln/>
            <a:effectLst>
              <a:outerShdw blurRad="63500" dist="25400" dir="2700000" algn="bl" rotWithShape="0">
                <a:srgbClr val="000000">
                  <a:alpha val="10000"/>
                </a:srgbClr>
              </a:outerShdw>
            </a:effectLst>
          </p:spPr>
          <p:txBody>
            <a:bodyPr/>
            <a:lstStyle/>
            <a:p>
              <a:endParaRPr lang="en-US"/>
            </a:p>
          </p:txBody>
        </p:sp>
        <p:pic>
          <p:nvPicPr>
            <p:cNvPr id="27" name="Image 3" descr="preencoded.png">
              <a:extLst>
                <a:ext uri="{FF2B5EF4-FFF2-40B4-BE49-F238E27FC236}">
                  <a16:creationId xmlns:a16="http://schemas.microsoft.com/office/drawing/2014/main" id="{1338DD5F-D71F-77B8-20E6-D52F611FC2DF}"/>
                </a:ext>
              </a:extLst>
            </p:cNvPr>
            <p:cNvPicPr>
              <a:picLocks noChangeAspect="1"/>
            </p:cNvPicPr>
            <p:nvPr/>
          </p:nvPicPr>
          <p:blipFill>
            <a:blip r:embed="rId7"/>
            <a:stretch>
              <a:fillRect/>
            </a:stretch>
          </p:blipFill>
          <p:spPr>
            <a:xfrm>
              <a:off x="6080760" y="2907792"/>
              <a:ext cx="347472" cy="347472"/>
            </a:xfrm>
            <a:prstGeom prst="rect">
              <a:avLst/>
            </a:prstGeom>
          </p:spPr>
        </p:pic>
        <p:sp>
          <p:nvSpPr>
            <p:cNvPr id="28" name="Text 9">
              <a:extLst>
                <a:ext uri="{FF2B5EF4-FFF2-40B4-BE49-F238E27FC236}">
                  <a16:creationId xmlns:a16="http://schemas.microsoft.com/office/drawing/2014/main" id="{1C357519-D684-A2EF-AD59-9BB5A8693772}"/>
                </a:ext>
              </a:extLst>
            </p:cNvPr>
            <p:cNvSpPr/>
            <p:nvPr/>
          </p:nvSpPr>
          <p:spPr>
            <a:xfrm>
              <a:off x="6543608" y="2743200"/>
              <a:ext cx="2194560" cy="274320"/>
            </a:xfrm>
            <a:prstGeom prst="rect">
              <a:avLst/>
            </a:prstGeom>
            <a:noFill/>
            <a:ln/>
          </p:spPr>
          <p:txBody>
            <a:bodyPr wrap="square" lIns="0" tIns="0" rIns="0" bIns="0" rtlCol="0" anchor="ctr"/>
            <a:lstStyle/>
            <a:p>
              <a:pPr marL="0" indent="0">
                <a:buNone/>
              </a:pPr>
              <a:r>
                <a:rPr lang="en-US" sz="1600">
                  <a:solidFill>
                    <a:srgbClr val="444444"/>
                  </a:solidFill>
                  <a:latin typeface="Gotham Medium" panose="02000604030000020004" pitchFamily="2" charset="0"/>
                  <a:ea typeface="Arial" pitchFamily="34" charset="-122"/>
                  <a:cs typeface="Arial" pitchFamily="34" charset="-120"/>
                </a:rPr>
                <a:t>Datacom / Telecom</a:t>
              </a:r>
              <a:endParaRPr lang="en-US" sz="1600">
                <a:latin typeface="Gotham Medium" panose="02000604030000020004" pitchFamily="2" charset="0"/>
              </a:endParaRPr>
            </a:p>
          </p:txBody>
        </p:sp>
        <p:sp>
          <p:nvSpPr>
            <p:cNvPr id="29" name="Text 10">
              <a:extLst>
                <a:ext uri="{FF2B5EF4-FFF2-40B4-BE49-F238E27FC236}">
                  <a16:creationId xmlns:a16="http://schemas.microsoft.com/office/drawing/2014/main" id="{C30AE661-9C3B-2F1F-0514-843580FD2591}"/>
                </a:ext>
              </a:extLst>
            </p:cNvPr>
            <p:cNvSpPr/>
            <p:nvPr/>
          </p:nvSpPr>
          <p:spPr>
            <a:xfrm>
              <a:off x="6543608" y="3054096"/>
              <a:ext cx="2194560" cy="420624"/>
            </a:xfrm>
            <a:prstGeom prst="rect">
              <a:avLst/>
            </a:prstGeom>
            <a:noFill/>
            <a:ln/>
          </p:spPr>
          <p:txBody>
            <a:bodyPr wrap="square" lIns="0" tIns="0" rIns="0" bIns="0" rtlCol="0" anchor="ctr"/>
            <a:lstStyle/>
            <a:p>
              <a:pPr marL="0" indent="0">
                <a:buNone/>
              </a:pPr>
              <a:r>
                <a:rPr lang="en-US" sz="1200">
                  <a:solidFill>
                    <a:srgbClr val="444444"/>
                  </a:solidFill>
                  <a:latin typeface="Gotham Book" panose="02000604040000020004" pitchFamily="2" charset="0"/>
                  <a:ea typeface="Arial" pitchFamily="34" charset="-122"/>
                  <a:cs typeface="Arial" pitchFamily="34" charset="-120"/>
                </a:rPr>
                <a:t>Server chassis, rack systems, network enclosures</a:t>
              </a:r>
              <a:endParaRPr lang="en-US" sz="1200">
                <a:latin typeface="Gotham Book" panose="02000604040000020004" pitchFamily="2" charset="0"/>
              </a:endParaRPr>
            </a:p>
          </p:txBody>
        </p:sp>
        <p:sp>
          <p:nvSpPr>
            <p:cNvPr id="30" name="Shape 11">
              <a:extLst>
                <a:ext uri="{FF2B5EF4-FFF2-40B4-BE49-F238E27FC236}">
                  <a16:creationId xmlns:a16="http://schemas.microsoft.com/office/drawing/2014/main" id="{5C3B6173-532F-7BA3-7A8B-AC1388A18373}"/>
                </a:ext>
              </a:extLst>
            </p:cNvPr>
            <p:cNvSpPr/>
            <p:nvPr/>
          </p:nvSpPr>
          <p:spPr>
            <a:xfrm>
              <a:off x="5943600" y="3675888"/>
              <a:ext cx="2880360" cy="896112"/>
            </a:xfrm>
            <a:prstGeom prst="roundRect">
              <a:avLst>
                <a:gd name="adj" fmla="val 5102"/>
              </a:avLst>
            </a:prstGeom>
            <a:solidFill>
              <a:srgbClr val="FFFFFF"/>
            </a:solidFill>
            <a:ln/>
            <a:effectLst>
              <a:outerShdw blurRad="63500" dist="25400" dir="2700000" algn="bl" rotWithShape="0">
                <a:srgbClr val="000000">
                  <a:alpha val="10000"/>
                </a:srgbClr>
              </a:outerShdw>
            </a:effectLst>
          </p:spPr>
          <p:txBody>
            <a:bodyPr/>
            <a:lstStyle/>
            <a:p>
              <a:endParaRPr lang="en-US"/>
            </a:p>
          </p:txBody>
        </p:sp>
        <p:pic>
          <p:nvPicPr>
            <p:cNvPr id="31" name="Image 4" descr="preencoded.png">
              <a:extLst>
                <a:ext uri="{FF2B5EF4-FFF2-40B4-BE49-F238E27FC236}">
                  <a16:creationId xmlns:a16="http://schemas.microsoft.com/office/drawing/2014/main" id="{2DFF0C20-AFB9-1A0D-140A-EBE08090E5C9}"/>
                </a:ext>
              </a:extLst>
            </p:cNvPr>
            <p:cNvPicPr>
              <a:picLocks noChangeAspect="1"/>
            </p:cNvPicPr>
            <p:nvPr/>
          </p:nvPicPr>
          <p:blipFill>
            <a:blip r:embed="rId8"/>
            <a:stretch>
              <a:fillRect/>
            </a:stretch>
          </p:blipFill>
          <p:spPr>
            <a:xfrm>
              <a:off x="6080760" y="3913632"/>
              <a:ext cx="347472" cy="347472"/>
            </a:xfrm>
            <a:prstGeom prst="rect">
              <a:avLst/>
            </a:prstGeom>
          </p:spPr>
        </p:pic>
        <p:sp>
          <p:nvSpPr>
            <p:cNvPr id="32" name="Text 12">
              <a:extLst>
                <a:ext uri="{FF2B5EF4-FFF2-40B4-BE49-F238E27FC236}">
                  <a16:creationId xmlns:a16="http://schemas.microsoft.com/office/drawing/2014/main" id="{1B1F8A8B-094E-4DA6-DA8C-CCCD09FD9C48}"/>
                </a:ext>
              </a:extLst>
            </p:cNvPr>
            <p:cNvSpPr/>
            <p:nvPr/>
          </p:nvSpPr>
          <p:spPr>
            <a:xfrm>
              <a:off x="6543608" y="3749040"/>
              <a:ext cx="2194560" cy="274320"/>
            </a:xfrm>
            <a:prstGeom prst="rect">
              <a:avLst/>
            </a:prstGeom>
            <a:noFill/>
            <a:ln/>
          </p:spPr>
          <p:txBody>
            <a:bodyPr wrap="square" lIns="0" tIns="0" rIns="0" bIns="0" rtlCol="0" anchor="ctr"/>
            <a:lstStyle/>
            <a:p>
              <a:pPr marL="0" indent="0">
                <a:buNone/>
              </a:pPr>
              <a:r>
                <a:rPr lang="en-US" sz="1600">
                  <a:solidFill>
                    <a:srgbClr val="059669"/>
                  </a:solidFill>
                  <a:latin typeface="Gotham Medium" panose="02000604030000020004" pitchFamily="2" charset="0"/>
                  <a:ea typeface="Arial" pitchFamily="34" charset="-122"/>
                  <a:cs typeface="Arial" pitchFamily="34" charset="-120"/>
                </a:rPr>
                <a:t>Aerospace Electronics</a:t>
              </a:r>
              <a:endParaRPr lang="en-US" sz="1600">
                <a:latin typeface="Gotham Medium" panose="02000604030000020004" pitchFamily="2" charset="0"/>
              </a:endParaRPr>
            </a:p>
          </p:txBody>
        </p:sp>
        <p:sp>
          <p:nvSpPr>
            <p:cNvPr id="33" name="Text 13">
              <a:extLst>
                <a:ext uri="{FF2B5EF4-FFF2-40B4-BE49-F238E27FC236}">
                  <a16:creationId xmlns:a16="http://schemas.microsoft.com/office/drawing/2014/main" id="{35B79193-92C9-EFF7-24D0-C782280C05AF}"/>
                </a:ext>
              </a:extLst>
            </p:cNvPr>
            <p:cNvSpPr/>
            <p:nvPr/>
          </p:nvSpPr>
          <p:spPr>
            <a:xfrm>
              <a:off x="6543608" y="4059936"/>
              <a:ext cx="2194560" cy="420624"/>
            </a:xfrm>
            <a:prstGeom prst="rect">
              <a:avLst/>
            </a:prstGeom>
            <a:noFill/>
            <a:ln/>
          </p:spPr>
          <p:txBody>
            <a:bodyPr wrap="square" lIns="0" tIns="0" rIns="0" bIns="0" rtlCol="0" anchor="ctr"/>
            <a:lstStyle/>
            <a:p>
              <a:pPr marL="0" indent="0">
                <a:buNone/>
              </a:pPr>
              <a:r>
                <a:rPr lang="en-US" sz="1200">
                  <a:solidFill>
                    <a:srgbClr val="444444"/>
                  </a:solidFill>
                  <a:latin typeface="Gotham Book" panose="02000604040000020004" pitchFamily="2" charset="0"/>
                  <a:ea typeface="Arial" pitchFamily="34" charset="-122"/>
                  <a:cs typeface="Arial" pitchFamily="34" charset="-120"/>
                </a:rPr>
                <a:t>Avionics bays, PCB assemblies, defense electronics</a:t>
              </a:r>
              <a:endParaRPr lang="en-US" sz="1200">
                <a:latin typeface="Gotham Book" panose="02000604040000020004" pitchFamily="2" charset="0"/>
              </a:endParaRPr>
            </a:p>
          </p:txBody>
        </p:sp>
      </p:grpSp>
      <p:cxnSp>
        <p:nvCxnSpPr>
          <p:cNvPr id="35" name="Straight Arrow Connector 34">
            <a:extLst>
              <a:ext uri="{FF2B5EF4-FFF2-40B4-BE49-F238E27FC236}">
                <a16:creationId xmlns:a16="http://schemas.microsoft.com/office/drawing/2014/main" id="{1112D55F-981E-DAD0-16C0-0A8E5923D168}"/>
              </a:ext>
            </a:extLst>
          </p:cNvPr>
          <p:cNvCxnSpPr>
            <a:cxnSpLocks/>
          </p:cNvCxnSpPr>
          <p:nvPr/>
        </p:nvCxnSpPr>
        <p:spPr>
          <a:xfrm flipH="1">
            <a:off x="2743267" y="4427629"/>
            <a:ext cx="282431" cy="31059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536932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A9A174-27A3-B617-B3BF-625A03498DB8}"/>
              </a:ext>
            </a:extLst>
          </p:cNvPr>
          <p:cNvSpPr>
            <a:spLocks noGrp="1"/>
          </p:cNvSpPr>
          <p:nvPr>
            <p:ph type="sldNum" sz="quarter" idx="4"/>
          </p:nvPr>
        </p:nvSpPr>
        <p:spPr/>
        <p:txBody>
          <a:bodyPr/>
          <a:lstStyle/>
          <a:p>
            <a:fld id="{AD0E3104-902F-EB4F-8FA4-7F8380E0D585}" type="slidenum">
              <a:rPr lang="en-US" smtClean="0"/>
              <a:pPr/>
              <a:t>7</a:t>
            </a:fld>
            <a:endParaRPr lang="en-US"/>
          </a:p>
        </p:txBody>
      </p:sp>
      <p:sp>
        <p:nvSpPr>
          <p:cNvPr id="7" name="Rectangle 6">
            <a:extLst>
              <a:ext uri="{FF2B5EF4-FFF2-40B4-BE49-F238E27FC236}">
                <a16:creationId xmlns:a16="http://schemas.microsoft.com/office/drawing/2014/main" id="{80EBCF36-CC21-A0BA-9109-129EC3BDC050}"/>
              </a:ext>
            </a:extLst>
          </p:cNvPr>
          <p:cNvSpPr/>
          <p:nvPr/>
        </p:nvSpPr>
        <p:spPr>
          <a:xfrm>
            <a:off x="0" y="-8801"/>
            <a:ext cx="12191998" cy="551096"/>
          </a:xfrm>
          <a:prstGeom prst="rect">
            <a:avLst/>
          </a:prstGeom>
          <a:solidFill>
            <a:schemeClr val="accent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8" name="Title 6">
            <a:extLst>
              <a:ext uri="{FF2B5EF4-FFF2-40B4-BE49-F238E27FC236}">
                <a16:creationId xmlns:a16="http://schemas.microsoft.com/office/drawing/2014/main" id="{0E9BDDDF-368D-D4FE-730F-459596766CC8}"/>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Installation – BF™/BFS™ Blind Nuts</a:t>
            </a:r>
          </a:p>
        </p:txBody>
      </p:sp>
      <p:sp>
        <p:nvSpPr>
          <p:cNvPr id="9" name="Rectangle 8">
            <a:extLst>
              <a:ext uri="{FF2B5EF4-FFF2-40B4-BE49-F238E27FC236}">
                <a16:creationId xmlns:a16="http://schemas.microsoft.com/office/drawing/2014/main" id="{CD649088-661C-82C6-9F13-79D74D50236C}"/>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2" name="Text Placeholder 7">
            <a:extLst>
              <a:ext uri="{FF2B5EF4-FFF2-40B4-BE49-F238E27FC236}">
                <a16:creationId xmlns:a16="http://schemas.microsoft.com/office/drawing/2014/main" id="{644FE4F1-C380-B89B-00BE-84AE7CAF0453}"/>
              </a:ext>
            </a:extLst>
          </p:cNvPr>
          <p:cNvSpPr txBox="1">
            <a:spLocks/>
          </p:cNvSpPr>
          <p:nvPr/>
        </p:nvSpPr>
        <p:spPr>
          <a:xfrm>
            <a:off x="464492" y="1652171"/>
            <a:ext cx="5285380" cy="3465815"/>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Calibri Light" panose="020F0302020204030204" pitchFamily="34" charset="0"/>
                <a:ea typeface="Helvetica Neue Light" panose="02000403000000020004" pitchFamily="2" charset="0"/>
                <a:cs typeface="Calibri Light" panose="020F030202020403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Helvetica Neue Light" panose="020004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arenR"/>
            </a:pPr>
            <a:r>
              <a:rPr lang="en-US" sz="1400">
                <a:latin typeface="Gotham Book" panose="02000604040000020004" pitchFamily="2" charset="0"/>
              </a:rPr>
              <a:t>Prepare properly sized hole in the panel per the datasheet dimensions. IMPORTANT: Do NOT deburr – no secondary operations required.  </a:t>
            </a:r>
            <a:r>
              <a:rPr lang="en-US" sz="1400">
                <a:solidFill>
                  <a:schemeClr val="accent1"/>
                </a:solidFill>
                <a:latin typeface="Gotham Medium" panose="02000604030000020004" pitchFamily="2" charset="0"/>
              </a:rPr>
              <a:t>Hole size: see BF/BFS size table for exact +0.8mm tolerance</a:t>
            </a:r>
          </a:p>
          <a:p>
            <a:pPr marL="342900" indent="-342900">
              <a:buFont typeface="+mj-lt"/>
              <a:buAutoNum type="arabicParenR"/>
            </a:pPr>
            <a:r>
              <a:rPr lang="en-US" sz="1400">
                <a:latin typeface="Gotham Book" panose="02000604040000020004" pitchFamily="2" charset="0"/>
              </a:rPr>
              <a:t>Place the barrel of the fastener into the anvil hole and place the mounting hole (preferably the punch side) over the shank of the fastener.  </a:t>
            </a:r>
            <a:r>
              <a:rPr lang="en-US" sz="1400">
                <a:solidFill>
                  <a:schemeClr val="accent1"/>
                </a:solidFill>
                <a:latin typeface="Gotham Medium" panose="02000604030000020004" pitchFamily="2" charset="0"/>
              </a:rPr>
              <a:t>Shank acts as its own pilot – self-aligning design</a:t>
            </a:r>
          </a:p>
          <a:p>
            <a:pPr marL="342900" indent="-342900">
              <a:buFont typeface="+mj-lt"/>
              <a:buAutoNum type="arabicParenR"/>
            </a:pPr>
            <a:r>
              <a:rPr lang="en-US" sz="1400">
                <a:latin typeface="Gotham Book" panose="02000604040000020004" pitchFamily="2" charset="0"/>
              </a:rPr>
              <a:t>With the installation punch and anvil surfaces parallel, apply squeezing force until the flange contacts the mounting sheet. The BF/BFS requires a HAEGER® or PEMSERTER® machine for best results.  </a:t>
            </a:r>
            <a:r>
              <a:rPr lang="en-US" sz="1400">
                <a:solidFill>
                  <a:schemeClr val="accent1"/>
                </a:solidFill>
                <a:latin typeface="Gotham Medium" panose="02000604030000020004" pitchFamily="2" charset="0"/>
              </a:rPr>
              <a:t>Verify complete installation by visual seating of the flange flush to the sheet</a:t>
            </a:r>
          </a:p>
        </p:txBody>
      </p:sp>
      <p:graphicFrame>
        <p:nvGraphicFramePr>
          <p:cNvPr id="6" name="Table 5">
            <a:extLst>
              <a:ext uri="{FF2B5EF4-FFF2-40B4-BE49-F238E27FC236}">
                <a16:creationId xmlns:a16="http://schemas.microsoft.com/office/drawing/2014/main" id="{9B19F488-5152-6A10-0D69-131B7A64CCDF}"/>
              </a:ext>
            </a:extLst>
          </p:cNvPr>
          <p:cNvGraphicFramePr>
            <a:graphicFrameLocks noGrp="1"/>
          </p:cNvGraphicFramePr>
          <p:nvPr>
            <p:extLst>
              <p:ext uri="{D42A27DB-BD31-4B8C-83A1-F6EECF244321}">
                <p14:modId xmlns:p14="http://schemas.microsoft.com/office/powerpoint/2010/main" val="438932409"/>
              </p:ext>
            </p:extLst>
          </p:nvPr>
        </p:nvGraphicFramePr>
        <p:xfrm>
          <a:off x="6442130" y="1982639"/>
          <a:ext cx="5049863" cy="2511869"/>
        </p:xfrm>
        <a:graphic>
          <a:graphicData uri="http://schemas.openxmlformats.org/drawingml/2006/table">
            <a:tbl>
              <a:tblPr/>
              <a:tblGrid>
                <a:gridCol w="685290">
                  <a:extLst>
                    <a:ext uri="{9D8B030D-6E8A-4147-A177-3AD203B41FA5}">
                      <a16:colId xmlns:a16="http://schemas.microsoft.com/office/drawing/2014/main" val="3554414658"/>
                    </a:ext>
                  </a:extLst>
                </a:gridCol>
                <a:gridCol w="838709">
                  <a:extLst>
                    <a:ext uri="{9D8B030D-6E8A-4147-A177-3AD203B41FA5}">
                      <a16:colId xmlns:a16="http://schemas.microsoft.com/office/drawing/2014/main" val="2529243967"/>
                    </a:ext>
                  </a:extLst>
                </a:gridCol>
                <a:gridCol w="906651">
                  <a:extLst>
                    <a:ext uri="{9D8B030D-6E8A-4147-A177-3AD203B41FA5}">
                      <a16:colId xmlns:a16="http://schemas.microsoft.com/office/drawing/2014/main" val="3601551411"/>
                    </a:ext>
                  </a:extLst>
                </a:gridCol>
                <a:gridCol w="929898">
                  <a:extLst>
                    <a:ext uri="{9D8B030D-6E8A-4147-A177-3AD203B41FA5}">
                      <a16:colId xmlns:a16="http://schemas.microsoft.com/office/drawing/2014/main" val="2207916814"/>
                    </a:ext>
                  </a:extLst>
                </a:gridCol>
                <a:gridCol w="836908">
                  <a:extLst>
                    <a:ext uri="{9D8B030D-6E8A-4147-A177-3AD203B41FA5}">
                      <a16:colId xmlns:a16="http://schemas.microsoft.com/office/drawing/2014/main" val="1519162171"/>
                    </a:ext>
                  </a:extLst>
                </a:gridCol>
                <a:gridCol w="852407">
                  <a:extLst>
                    <a:ext uri="{9D8B030D-6E8A-4147-A177-3AD203B41FA5}">
                      <a16:colId xmlns:a16="http://schemas.microsoft.com/office/drawing/2014/main" val="1810916633"/>
                    </a:ext>
                  </a:extLst>
                </a:gridCol>
              </a:tblGrid>
              <a:tr h="683069">
                <a:tc rowSpan="2">
                  <a:txBody>
                    <a:bodyPr/>
                    <a:lstStyle/>
                    <a:p>
                      <a:pPr marL="0" marR="0" algn="ctr">
                        <a:buNone/>
                      </a:pPr>
                      <a:r>
                        <a:rPr lang="en-US" sz="1000" b="0" i="0">
                          <a:effectLst/>
                          <a:latin typeface="Gotham Medium" panose="02000604030000020004" pitchFamily="2" charset="0"/>
                        </a:rPr>
                        <a:t>Thread</a:t>
                      </a:r>
                    </a:p>
                    <a:p>
                      <a:pPr marL="0" marR="0" algn="ctr">
                        <a:buNone/>
                      </a:pPr>
                      <a:r>
                        <a:rPr lang="en-US" sz="1000" b="0" i="0">
                          <a:effectLst/>
                          <a:latin typeface="Gotham Medium" panose="02000604030000020004" pitchFamily="2" charset="0"/>
                        </a:rPr>
                        <a:t>Code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a:txBody>
                    <a:bodyPr/>
                    <a:lstStyle/>
                    <a:p>
                      <a:pPr marL="0" marR="0" algn="ctr">
                        <a:buNone/>
                      </a:pPr>
                      <a:r>
                        <a:rPr lang="en-US" sz="1000" b="0" i="0">
                          <a:effectLst/>
                          <a:latin typeface="Gotham Medium" panose="02000604030000020004" pitchFamily="2" charset="0"/>
                        </a:rPr>
                        <a:t>Anvil Dimensions</a:t>
                      </a:r>
                    </a:p>
                    <a:p>
                      <a:pPr marL="0" marR="0" algn="ctr">
                        <a:buNone/>
                      </a:pPr>
                      <a:r>
                        <a:rPr lang="en-US" sz="1000" b="0" i="0">
                          <a:effectLst/>
                          <a:latin typeface="Gotham Medium" panose="02000604030000020004" pitchFamily="2" charset="0"/>
                        </a:rPr>
                        <a:t>(mm)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gridSpan="2">
                  <a:txBody>
                    <a:bodyPr/>
                    <a:lstStyle/>
                    <a:p>
                      <a:pPr marL="0" marR="0" algn="ctr">
                        <a:buNone/>
                      </a:pPr>
                      <a:r>
                        <a:rPr lang="en-US" sz="1000" b="0" i="0">
                          <a:effectLst/>
                          <a:latin typeface="Gotham Medium" panose="02000604030000020004" pitchFamily="2" charset="0"/>
                        </a:rPr>
                        <a:t>HAEGER®</a:t>
                      </a:r>
                    </a:p>
                    <a:p>
                      <a:pPr marL="0" marR="0" algn="ctr">
                        <a:buNone/>
                      </a:pPr>
                      <a:r>
                        <a:rPr lang="en-US" sz="1000" b="0" i="0">
                          <a:effectLst/>
                          <a:latin typeface="Gotham Medium" panose="02000604030000020004" pitchFamily="2" charset="0"/>
                        </a:rPr>
                        <a:t>Part Number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hMerge="1">
                  <a:txBody>
                    <a:bodyPr/>
                    <a:lstStyle/>
                    <a:p>
                      <a:pPr marL="0" marR="0" algn="ctr">
                        <a:buNone/>
                      </a:pPr>
                      <a:endParaRPr lang="en-US" sz="1000" b="0" i="0">
                        <a:effectLst/>
                        <a:latin typeface="Gotham Book" panose="02000604040000020004" pitchFamily="2" charset="0"/>
                      </a:endParaRPr>
                    </a:p>
                  </a:txBody>
                  <a:tcPr marL="0" marR="0" marT="0" marB="0"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a:effectLst/>
                          <a:latin typeface="Gotham Medium" panose="02000604030000020004" pitchFamily="2" charset="0"/>
                        </a:rPr>
                        <a:t>PEMSERTER®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a:effectLst/>
                          <a:latin typeface="Gotham Medium" panose="02000604030000020004" pitchFamily="2" charset="0"/>
                        </a:rPr>
                        <a:t>Part Number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hMerge="1">
                  <a:txBody>
                    <a:bodyPr/>
                    <a:lstStyle/>
                    <a:p>
                      <a:endParaRPr lang="en-US" sz="1000" b="0" i="0">
                        <a:latin typeface="Gotham Book" panose="02000604040000020004" pitchFamily="2" charset="0"/>
                      </a:endParaRPr>
                    </a:p>
                  </a:txBody>
                  <a:tcPr>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3218559"/>
                  </a:ext>
                </a:extLst>
              </a:tr>
              <a:tr h="457200">
                <a:tc vMerge="1">
                  <a:txBody>
                    <a:bodyPr/>
                    <a:lstStyle/>
                    <a:p>
                      <a:endParaRPr lang="en-US"/>
                    </a:p>
                  </a:txBody>
                  <a:tcPr/>
                </a:tc>
                <a:tc>
                  <a:txBody>
                    <a:bodyPr/>
                    <a:lstStyle/>
                    <a:p>
                      <a:pPr marL="0" marR="0" algn="ctr">
                        <a:buNone/>
                      </a:pPr>
                      <a:r>
                        <a:rPr lang="en-US" sz="1000" b="0" i="0">
                          <a:effectLst/>
                          <a:latin typeface="Gotham Medium" panose="02000604030000020004" pitchFamily="2" charset="0"/>
                        </a:rPr>
                        <a:t>B (+0.1)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a:txBody>
                    <a:bodyPr/>
                    <a:lstStyle/>
                    <a:p>
                      <a:pPr marL="0" marR="0" algn="ctr">
                        <a:buNone/>
                      </a:pPr>
                      <a:r>
                        <a:rPr lang="en-US" sz="1000" b="0" i="0">
                          <a:effectLst/>
                          <a:latin typeface="Gotham Medium" panose="02000604030000020004" pitchFamily="2" charset="0"/>
                        </a:rPr>
                        <a:t>Anvil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a:txBody>
                    <a:bodyPr/>
                    <a:lstStyle/>
                    <a:p>
                      <a:pPr marL="0" marR="0" algn="ctr">
                        <a:buNone/>
                      </a:pPr>
                      <a:r>
                        <a:rPr lang="en-US" sz="1000" b="0" i="0">
                          <a:effectLst/>
                          <a:latin typeface="Gotham Medium" panose="02000604030000020004" pitchFamily="2" charset="0"/>
                        </a:rPr>
                        <a:t>Punch</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a:txBody>
                    <a:bodyPr/>
                    <a:lstStyle/>
                    <a:p>
                      <a:pPr marL="0" marR="0" algn="ctr">
                        <a:buNone/>
                      </a:pPr>
                      <a:r>
                        <a:rPr lang="en-US" sz="1000" b="0" i="0">
                          <a:effectLst/>
                          <a:latin typeface="Gotham Medium" panose="02000604030000020004" pitchFamily="2" charset="0"/>
                        </a:rPr>
                        <a:t>Anvil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tc>
                  <a:txBody>
                    <a:bodyPr/>
                    <a:lstStyle/>
                    <a:p>
                      <a:pPr marL="0" marR="0" algn="ctr">
                        <a:buNone/>
                      </a:pPr>
                      <a:r>
                        <a:rPr lang="en-US" sz="1000" b="0" i="0">
                          <a:effectLst/>
                          <a:latin typeface="Gotham Medium" panose="02000604030000020004" pitchFamily="2" charset="0"/>
                        </a:rPr>
                        <a:t>Punch</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DF8"/>
                    </a:solidFill>
                  </a:tcPr>
                </a:tc>
                <a:extLst>
                  <a:ext uri="{0D108BD9-81ED-4DB2-BD59-A6C34878D82A}">
                    <a16:rowId xmlns:a16="http://schemas.microsoft.com/office/drawing/2014/main" val="3778194238"/>
                  </a:ext>
                </a:extLst>
              </a:tr>
              <a:tr h="274320">
                <a:tc>
                  <a:txBody>
                    <a:bodyPr/>
                    <a:lstStyle/>
                    <a:p>
                      <a:pPr marL="0" marR="0" algn="ctr">
                        <a:buNone/>
                      </a:pPr>
                      <a:r>
                        <a:rPr lang="en-US" sz="1000" b="0" i="0">
                          <a:effectLst/>
                          <a:latin typeface="Gotham Book" panose="02000604040000020004" pitchFamily="2" charset="0"/>
                        </a:rPr>
                        <a:t>M3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4.67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H-237-440L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H-103-00L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8027364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975200048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02788"/>
                  </a:ext>
                </a:extLst>
              </a:tr>
              <a:tr h="274320">
                <a:tc>
                  <a:txBody>
                    <a:bodyPr/>
                    <a:lstStyle/>
                    <a:p>
                      <a:pPr marL="0" marR="0" algn="ctr">
                        <a:buNone/>
                      </a:pPr>
                      <a:r>
                        <a:rPr lang="en-US" sz="1000" b="0" i="0">
                          <a:effectLst/>
                          <a:latin typeface="Gotham Book" panose="02000604040000020004" pitchFamily="2" charset="0"/>
                        </a:rPr>
                        <a:t>M4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5.59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H-237-832L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H-103-00L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8027366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975200048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867187891"/>
                  </a:ext>
                </a:extLst>
              </a:tr>
              <a:tr h="274320">
                <a:tc>
                  <a:txBody>
                    <a:bodyPr/>
                    <a:lstStyle/>
                    <a:p>
                      <a:pPr marL="0" marR="0" algn="ctr">
                        <a:buNone/>
                      </a:pPr>
                      <a:r>
                        <a:rPr lang="en-US" sz="1000" b="0" i="0">
                          <a:effectLst/>
                          <a:latin typeface="Gotham Book" panose="02000604040000020004" pitchFamily="2" charset="0"/>
                        </a:rPr>
                        <a:t>M5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7.67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H-237-1032L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H-103-00L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8027367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975200048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8879684"/>
                  </a:ext>
                </a:extLst>
              </a:tr>
              <a:tr h="274320">
                <a:tc>
                  <a:txBody>
                    <a:bodyPr/>
                    <a:lstStyle/>
                    <a:p>
                      <a:pPr marL="0" marR="0" algn="ctr">
                        <a:buNone/>
                      </a:pPr>
                      <a:r>
                        <a:rPr lang="en-US" sz="1000" b="0" i="0">
                          <a:effectLst/>
                          <a:latin typeface="Gotham Book" panose="02000604040000020004" pitchFamily="2" charset="0"/>
                        </a:rPr>
                        <a:t>M6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9.17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H-237-0420L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H-103-062L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8027368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buNone/>
                      </a:pPr>
                      <a:r>
                        <a:rPr lang="en-US" sz="1000" b="0" i="0">
                          <a:effectLst/>
                          <a:latin typeface="Gotham Book" panose="02000604040000020004" pitchFamily="2" charset="0"/>
                        </a:rPr>
                        <a:t>975200048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784656987"/>
                  </a:ext>
                </a:extLst>
              </a:tr>
              <a:tr h="274320">
                <a:tc>
                  <a:txBody>
                    <a:bodyPr/>
                    <a:lstStyle/>
                    <a:p>
                      <a:pPr marL="0" marR="0" algn="ctr">
                        <a:buNone/>
                      </a:pPr>
                      <a:r>
                        <a:rPr lang="en-US" sz="1000" b="0" i="0">
                          <a:effectLst/>
                          <a:latin typeface="Gotham Book" panose="02000604040000020004" pitchFamily="2" charset="0"/>
                        </a:rPr>
                        <a:t>M8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11.79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H-237-0518L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H-103-062L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8027369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000" b="0" i="0">
                          <a:effectLst/>
                          <a:latin typeface="Gotham Book" panose="02000604040000020004" pitchFamily="2" charset="0"/>
                        </a:rPr>
                        <a:t>975200048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4228058"/>
                  </a:ext>
                </a:extLst>
              </a:tr>
            </a:tbl>
          </a:graphicData>
        </a:graphic>
      </p:graphicFrame>
      <p:sp>
        <p:nvSpPr>
          <p:cNvPr id="10" name="TextBox 9">
            <a:extLst>
              <a:ext uri="{FF2B5EF4-FFF2-40B4-BE49-F238E27FC236}">
                <a16:creationId xmlns:a16="http://schemas.microsoft.com/office/drawing/2014/main" id="{5C69DF9B-E444-A817-4D07-4E3E18E7F1F4}"/>
              </a:ext>
            </a:extLst>
          </p:cNvPr>
          <p:cNvSpPr txBox="1"/>
          <p:nvPr/>
        </p:nvSpPr>
        <p:spPr>
          <a:xfrm>
            <a:off x="6329766" y="4613657"/>
            <a:ext cx="5162227" cy="504329"/>
          </a:xfrm>
          <a:prstGeom prst="rect">
            <a:avLst/>
          </a:prstGeom>
        </p:spPr>
        <p:txBody>
          <a:bodyPr wrap="square" rtlCol="0">
            <a:noAutofit/>
          </a:bodyPr>
          <a:lstStyle/>
          <a:p>
            <a:r>
              <a:rPr lang="en-US" sz="1200">
                <a:solidFill>
                  <a:srgbClr val="707070"/>
                </a:solidFill>
                <a:latin typeface="Gotham Book" panose="02000604040000020004" pitchFamily="2" charset="0"/>
                <a:ea typeface="Arial" pitchFamily="34" charset="-122"/>
                <a:cs typeface="Arial" pitchFamily="34" charset="-120"/>
              </a:rPr>
              <a:t>Also compatible with any standard press applying squeezing force between parallel surfaces.</a:t>
            </a:r>
            <a:endParaRPr lang="en-US" sz="1200">
              <a:latin typeface="Gotham Book" panose="02000604040000020004" pitchFamily="2" charset="0"/>
            </a:endParaRPr>
          </a:p>
          <a:p>
            <a:pPr marL="0" indent="0" algn="l">
              <a:lnSpc>
                <a:spcPct val="100000"/>
              </a:lnSpc>
              <a:buNone/>
            </a:pPr>
            <a:endParaRPr lang="en-US" sz="1200">
              <a:solidFill>
                <a:schemeClr val="tx1"/>
              </a:solidFill>
              <a:latin typeface="Calibri Light" panose="020F0302020204030204" pitchFamily="34" charset="0"/>
              <a:cs typeface="Calibri Light" panose="020F0302020204030204" pitchFamily="34" charset="0"/>
            </a:endParaRPr>
          </a:p>
        </p:txBody>
      </p:sp>
      <p:sp>
        <p:nvSpPr>
          <p:cNvPr id="11" name="Slide Number Placeholder 8">
            <a:extLst>
              <a:ext uri="{FF2B5EF4-FFF2-40B4-BE49-F238E27FC236}">
                <a16:creationId xmlns:a16="http://schemas.microsoft.com/office/drawing/2014/main" id="{45BB076A-CDDC-BA6E-8A6C-5525BA3CF445}"/>
              </a:ext>
            </a:extLst>
          </p:cNvPr>
          <p:cNvSpPr txBox="1">
            <a:spLocks/>
          </p:cNvSpPr>
          <p:nvPr/>
        </p:nvSpPr>
        <p:spPr>
          <a:xfrm>
            <a:off x="10645752" y="6441594"/>
            <a:ext cx="1165248" cy="317873"/>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a:solidFill>
                  <a:srgbClr val="000000"/>
                </a:solidFill>
                <a:latin typeface="Gotham Book" pitchFamily="2" charset="0"/>
                <a:cs typeface="Gotham Book" pitchFamily="2" charset="0"/>
              </a:rPr>
              <a:t>Confidential     7</a:t>
            </a:r>
          </a:p>
        </p:txBody>
      </p:sp>
    </p:spTree>
    <p:extLst>
      <p:ext uri="{BB962C8B-B14F-4D97-AF65-F5344CB8AC3E}">
        <p14:creationId xmlns:p14="http://schemas.microsoft.com/office/powerpoint/2010/main" val="817543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751C849-64AE-F08D-CFF7-D2B77D34DC2A}"/>
              </a:ext>
            </a:extLst>
          </p:cNvPr>
          <p:cNvSpPr>
            <a:spLocks noGrp="1"/>
          </p:cNvSpPr>
          <p:nvPr>
            <p:ph type="sldNum" sz="quarter" idx="4"/>
          </p:nvPr>
        </p:nvSpPr>
        <p:spPr/>
        <p:txBody>
          <a:bodyPr/>
          <a:lstStyle/>
          <a:p>
            <a:fld id="{AD0E3104-902F-EB4F-8FA4-7F8380E0D585}" type="slidenum">
              <a:rPr lang="en-US" smtClean="0"/>
              <a:pPr/>
              <a:t>8</a:t>
            </a:fld>
            <a:endParaRPr lang="en-US"/>
          </a:p>
        </p:txBody>
      </p:sp>
      <p:sp>
        <p:nvSpPr>
          <p:cNvPr id="5" name="Rectangle 4">
            <a:extLst>
              <a:ext uri="{FF2B5EF4-FFF2-40B4-BE49-F238E27FC236}">
                <a16:creationId xmlns:a16="http://schemas.microsoft.com/office/drawing/2014/main" id="{6975FF67-0FA5-BCF9-AEDB-241CF4F9E8F7}"/>
              </a:ext>
            </a:extLst>
          </p:cNvPr>
          <p:cNvSpPr/>
          <p:nvPr/>
        </p:nvSpPr>
        <p:spPr>
          <a:xfrm>
            <a:off x="0" y="-8801"/>
            <a:ext cx="12191998" cy="551096"/>
          </a:xfrm>
          <a:prstGeom prst="rect">
            <a:avLst/>
          </a:prstGeom>
          <a:solidFill>
            <a:schemeClr val="accent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6" name="Title 6">
            <a:extLst>
              <a:ext uri="{FF2B5EF4-FFF2-40B4-BE49-F238E27FC236}">
                <a16:creationId xmlns:a16="http://schemas.microsoft.com/office/drawing/2014/main" id="{C7650676-4785-00BE-AF00-D7D60FC8BFB0}"/>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Product Specifications</a:t>
            </a:r>
          </a:p>
        </p:txBody>
      </p:sp>
      <p:sp>
        <p:nvSpPr>
          <p:cNvPr id="7" name="Rectangle 6">
            <a:extLst>
              <a:ext uri="{FF2B5EF4-FFF2-40B4-BE49-F238E27FC236}">
                <a16:creationId xmlns:a16="http://schemas.microsoft.com/office/drawing/2014/main" id="{06737198-CB96-0CD0-B067-0FBF5BEFD83D}"/>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graphicFrame>
        <p:nvGraphicFramePr>
          <p:cNvPr id="2" name="Table 1">
            <a:extLst>
              <a:ext uri="{FF2B5EF4-FFF2-40B4-BE49-F238E27FC236}">
                <a16:creationId xmlns:a16="http://schemas.microsoft.com/office/drawing/2014/main" id="{6F9E0EF8-83CE-7FE8-A824-5ED27D1128AA}"/>
              </a:ext>
            </a:extLst>
          </p:cNvPr>
          <p:cNvGraphicFramePr>
            <a:graphicFrameLocks noGrp="1"/>
          </p:cNvGraphicFramePr>
          <p:nvPr>
            <p:extLst>
              <p:ext uri="{D42A27DB-BD31-4B8C-83A1-F6EECF244321}">
                <p14:modId xmlns:p14="http://schemas.microsoft.com/office/powerpoint/2010/main" val="3268772881"/>
              </p:ext>
            </p:extLst>
          </p:nvPr>
        </p:nvGraphicFramePr>
        <p:xfrm>
          <a:off x="800582" y="3199021"/>
          <a:ext cx="8614638" cy="2243984"/>
        </p:xfrm>
        <a:graphic>
          <a:graphicData uri="http://schemas.openxmlformats.org/drawingml/2006/table">
            <a:tbl>
              <a:tblPr/>
              <a:tblGrid>
                <a:gridCol w="261051">
                  <a:extLst>
                    <a:ext uri="{9D8B030D-6E8A-4147-A177-3AD203B41FA5}">
                      <a16:colId xmlns:a16="http://schemas.microsoft.com/office/drawing/2014/main" val="3750296132"/>
                    </a:ext>
                  </a:extLst>
                </a:gridCol>
                <a:gridCol w="548640">
                  <a:extLst>
                    <a:ext uri="{9D8B030D-6E8A-4147-A177-3AD203B41FA5}">
                      <a16:colId xmlns:a16="http://schemas.microsoft.com/office/drawing/2014/main" val="1393917740"/>
                    </a:ext>
                  </a:extLst>
                </a:gridCol>
                <a:gridCol w="548640">
                  <a:extLst>
                    <a:ext uri="{9D8B030D-6E8A-4147-A177-3AD203B41FA5}">
                      <a16:colId xmlns:a16="http://schemas.microsoft.com/office/drawing/2014/main" val="1857297984"/>
                    </a:ext>
                  </a:extLst>
                </a:gridCol>
                <a:gridCol w="548640">
                  <a:extLst>
                    <a:ext uri="{9D8B030D-6E8A-4147-A177-3AD203B41FA5}">
                      <a16:colId xmlns:a16="http://schemas.microsoft.com/office/drawing/2014/main" val="4214750919"/>
                    </a:ext>
                  </a:extLst>
                </a:gridCol>
                <a:gridCol w="548640">
                  <a:extLst>
                    <a:ext uri="{9D8B030D-6E8A-4147-A177-3AD203B41FA5}">
                      <a16:colId xmlns:a16="http://schemas.microsoft.com/office/drawing/2014/main" val="3490134343"/>
                    </a:ext>
                  </a:extLst>
                </a:gridCol>
                <a:gridCol w="548640">
                  <a:extLst>
                    <a:ext uri="{9D8B030D-6E8A-4147-A177-3AD203B41FA5}">
                      <a16:colId xmlns:a16="http://schemas.microsoft.com/office/drawing/2014/main" val="1327518025"/>
                    </a:ext>
                  </a:extLst>
                </a:gridCol>
                <a:gridCol w="548640">
                  <a:extLst>
                    <a:ext uri="{9D8B030D-6E8A-4147-A177-3AD203B41FA5}">
                      <a16:colId xmlns:a16="http://schemas.microsoft.com/office/drawing/2014/main" val="3849502691"/>
                    </a:ext>
                  </a:extLst>
                </a:gridCol>
                <a:gridCol w="548640">
                  <a:extLst>
                    <a:ext uri="{9D8B030D-6E8A-4147-A177-3AD203B41FA5}">
                      <a16:colId xmlns:a16="http://schemas.microsoft.com/office/drawing/2014/main" val="1167402059"/>
                    </a:ext>
                  </a:extLst>
                </a:gridCol>
                <a:gridCol w="548640">
                  <a:extLst>
                    <a:ext uri="{9D8B030D-6E8A-4147-A177-3AD203B41FA5}">
                      <a16:colId xmlns:a16="http://schemas.microsoft.com/office/drawing/2014/main" val="3075213939"/>
                    </a:ext>
                  </a:extLst>
                </a:gridCol>
                <a:gridCol w="548640">
                  <a:extLst>
                    <a:ext uri="{9D8B030D-6E8A-4147-A177-3AD203B41FA5}">
                      <a16:colId xmlns:a16="http://schemas.microsoft.com/office/drawing/2014/main" val="611762287"/>
                    </a:ext>
                  </a:extLst>
                </a:gridCol>
                <a:gridCol w="548640">
                  <a:extLst>
                    <a:ext uri="{9D8B030D-6E8A-4147-A177-3AD203B41FA5}">
                      <a16:colId xmlns:a16="http://schemas.microsoft.com/office/drawing/2014/main" val="3193437417"/>
                    </a:ext>
                  </a:extLst>
                </a:gridCol>
                <a:gridCol w="548640">
                  <a:extLst>
                    <a:ext uri="{9D8B030D-6E8A-4147-A177-3AD203B41FA5}">
                      <a16:colId xmlns:a16="http://schemas.microsoft.com/office/drawing/2014/main" val="3697080849"/>
                    </a:ext>
                  </a:extLst>
                </a:gridCol>
                <a:gridCol w="548640">
                  <a:extLst>
                    <a:ext uri="{9D8B030D-6E8A-4147-A177-3AD203B41FA5}">
                      <a16:colId xmlns:a16="http://schemas.microsoft.com/office/drawing/2014/main" val="957028275"/>
                    </a:ext>
                  </a:extLst>
                </a:gridCol>
                <a:gridCol w="548640">
                  <a:extLst>
                    <a:ext uri="{9D8B030D-6E8A-4147-A177-3AD203B41FA5}">
                      <a16:colId xmlns:a16="http://schemas.microsoft.com/office/drawing/2014/main" val="1691230014"/>
                    </a:ext>
                  </a:extLst>
                </a:gridCol>
                <a:gridCol w="548640">
                  <a:extLst>
                    <a:ext uri="{9D8B030D-6E8A-4147-A177-3AD203B41FA5}">
                      <a16:colId xmlns:a16="http://schemas.microsoft.com/office/drawing/2014/main" val="467995328"/>
                    </a:ext>
                  </a:extLst>
                </a:gridCol>
                <a:gridCol w="672627">
                  <a:extLst>
                    <a:ext uri="{9D8B030D-6E8A-4147-A177-3AD203B41FA5}">
                      <a16:colId xmlns:a16="http://schemas.microsoft.com/office/drawing/2014/main" val="480494416"/>
                    </a:ext>
                  </a:extLst>
                </a:gridCol>
              </a:tblGrid>
              <a:tr h="286074">
                <a:tc rowSpan="11">
                  <a:txBody>
                    <a:bodyPr/>
                    <a:lstStyle/>
                    <a:p>
                      <a:pPr marL="0" marR="0" algn="ctr">
                        <a:buNone/>
                      </a:pPr>
                      <a:r>
                        <a:rPr lang="en-US" sz="1100" b="0" i="0">
                          <a:effectLst/>
                          <a:latin typeface="Gotham Medium" panose="02000604030000020004" pitchFamily="2" charset="0"/>
                        </a:rPr>
                        <a:t>Metric</a:t>
                      </a:r>
                    </a:p>
                  </a:txBody>
                  <a:tcPr marL="0" marR="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49F"/>
                    </a:solidFill>
                  </a:tcPr>
                </a:tc>
                <a:tc rowSpan="2">
                  <a:txBody>
                    <a:bodyPr/>
                    <a:lstStyle/>
                    <a:p>
                      <a:pPr marL="0" marR="0" algn="ctr">
                        <a:buNone/>
                      </a:pPr>
                      <a:r>
                        <a:rPr lang="en-US" sz="800" b="0" i="0">
                          <a:effectLst/>
                          <a:latin typeface="Gotham Medium" panose="02000604030000020004" pitchFamily="2" charset="0"/>
                        </a:rPr>
                        <a:t>Thread</a:t>
                      </a:r>
                      <a:br>
                        <a:rPr lang="en-US" sz="800" b="0" i="0">
                          <a:effectLst/>
                          <a:latin typeface="Gotham Medium" panose="02000604030000020004" pitchFamily="2" charset="0"/>
                        </a:rPr>
                      </a:br>
                      <a:r>
                        <a:rPr lang="en-US" sz="800" b="0" i="0">
                          <a:effectLst/>
                          <a:latin typeface="Gotham Medium" panose="02000604030000020004" pitchFamily="2" charset="0"/>
                        </a:rPr>
                        <a:t>Size x</a:t>
                      </a:r>
                    </a:p>
                    <a:p>
                      <a:pPr marL="0" marR="0" algn="ctr">
                        <a:buNone/>
                      </a:pPr>
                      <a:r>
                        <a:rPr lang="en-US" sz="800" b="0" i="0">
                          <a:effectLst/>
                          <a:latin typeface="Gotham Medium" panose="02000604030000020004" pitchFamily="2" charset="0"/>
                        </a:rPr>
                        <a:t>Pitch</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gridSpan="2">
                  <a:txBody>
                    <a:bodyPr/>
                    <a:lstStyle/>
                    <a:p>
                      <a:pPr marL="0" marR="0" algn="ctr">
                        <a:buNone/>
                      </a:pPr>
                      <a:r>
                        <a:rPr lang="en-US" sz="800" b="0" i="0">
                          <a:effectLst/>
                          <a:latin typeface="Gotham Medium" panose="02000604030000020004" pitchFamily="2" charset="0"/>
                        </a:rPr>
                        <a:t>Type/</a:t>
                      </a:r>
                    </a:p>
                    <a:p>
                      <a:pPr marL="0" marR="0" algn="ctr">
                        <a:buNone/>
                      </a:pPr>
                      <a:r>
                        <a:rPr lang="en-US" sz="800" b="0" i="0">
                          <a:effectLst/>
                          <a:latin typeface="Gotham Medium" panose="02000604030000020004" pitchFamily="2" charset="0"/>
                        </a:rPr>
                        <a:t>Fastener Material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hMerge="1">
                  <a:txBody>
                    <a:bodyPr/>
                    <a:lstStyle/>
                    <a:p>
                      <a:pPr marL="0" marR="0" algn="ctr">
                        <a:buNone/>
                      </a:pPr>
                      <a:endParaRPr lang="en-US" sz="800" b="0" i="0">
                        <a:effectLst/>
                        <a:latin typeface="Gotham Medium" panose="02000604030000020004" pitchFamily="2" charset="0"/>
                      </a:endParaRPr>
                    </a:p>
                  </a:txBody>
                  <a:tcPr marL="0" marR="0" marT="0" marB="0">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Thread</a:t>
                      </a:r>
                      <a:br>
                        <a:rPr lang="en-US" sz="800" b="0" i="0">
                          <a:effectLst/>
                          <a:latin typeface="Gotham Medium" panose="02000604030000020004" pitchFamily="2" charset="0"/>
                        </a:rPr>
                      </a:br>
                      <a:r>
                        <a:rPr lang="en-US" sz="800" b="0" i="0">
                          <a:effectLst/>
                          <a:latin typeface="Gotham Medium" panose="02000604030000020004" pitchFamily="2" charset="0"/>
                        </a:rPr>
                        <a:t>Code</a:t>
                      </a:r>
                    </a:p>
                    <a:p>
                      <a:pPr marL="0" marR="0" algn="ctr">
                        <a:buNone/>
                      </a:pPr>
                      <a:r>
                        <a:rPr lang="en-US" sz="800" b="0" i="0">
                          <a:effectLst/>
                          <a:latin typeface="Gotham Medium" panose="0200060403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Medium" panose="02000604030000020004" pitchFamily="2" charset="0"/>
                        </a:rPr>
                        <a:t>Shank</a:t>
                      </a:r>
                    </a:p>
                    <a:p>
                      <a:pPr marL="0" marR="0" algn="ctr">
                        <a:buNone/>
                      </a:pPr>
                      <a:r>
                        <a:rPr lang="en-US" sz="800" b="0" i="0">
                          <a:effectLst/>
                          <a:latin typeface="Gotham Medium" panose="02000604030000020004" pitchFamily="2" charset="0"/>
                        </a:rPr>
                        <a:t>Code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Medium" panose="02000604030000020004" pitchFamily="2" charset="0"/>
                        </a:rPr>
                        <a:t>A</a:t>
                      </a:r>
                    </a:p>
                    <a:p>
                      <a:pPr marL="0" marR="0" algn="ctr">
                        <a:buNone/>
                      </a:pPr>
                      <a:r>
                        <a:rPr lang="en-US" sz="800" b="0" i="0">
                          <a:effectLst/>
                          <a:latin typeface="Gotham Medium" panose="02000604030000020004" pitchFamily="2" charset="0"/>
                        </a:rPr>
                        <a:t>(Shank)</a:t>
                      </a:r>
                    </a:p>
                    <a:p>
                      <a:pPr marL="0" marR="0" algn="ctr">
                        <a:buNone/>
                      </a:pPr>
                      <a:r>
                        <a:rPr lang="en-US" sz="800" b="0" i="0">
                          <a:effectLst/>
                          <a:latin typeface="Gotham Medium" panose="02000604030000020004" pitchFamily="2" charset="0"/>
                        </a:rPr>
                        <a:t>Max</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Min.</a:t>
                      </a:r>
                    </a:p>
                    <a:p>
                      <a:pPr marL="0" marR="0" algn="ctr">
                        <a:buNone/>
                      </a:pPr>
                      <a:r>
                        <a:rPr lang="en-US" sz="800" b="0" i="0">
                          <a:effectLst/>
                          <a:latin typeface="Gotham Medium" panose="02000604030000020004" pitchFamily="2" charset="0"/>
                        </a:rPr>
                        <a:t>Sheet</a:t>
                      </a:r>
                    </a:p>
                    <a:p>
                      <a:pPr marL="0" marR="0" algn="ctr">
                        <a:buNone/>
                      </a:pPr>
                      <a:r>
                        <a:rPr lang="en-US" sz="800" b="0" i="0">
                          <a:effectLst/>
                          <a:latin typeface="Gotham Medium" panose="02000604030000020004" pitchFamily="2" charset="0"/>
                        </a:rPr>
                        <a:t>Thickness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Hole Size</a:t>
                      </a:r>
                    </a:p>
                    <a:p>
                      <a:pPr marL="0" marR="0" algn="ctr">
                        <a:buNone/>
                      </a:pPr>
                      <a:r>
                        <a:rPr lang="en-US" sz="800" b="0" i="0">
                          <a:effectLst/>
                          <a:latin typeface="Gotham Medium" panose="02000604030000020004" pitchFamily="2" charset="0"/>
                        </a:rPr>
                        <a:t>in Sheet</a:t>
                      </a:r>
                    </a:p>
                    <a:p>
                      <a:pPr marL="0" marR="0" algn="ctr">
                        <a:buNone/>
                      </a:pPr>
                      <a:r>
                        <a:rPr lang="en-US" sz="800" b="0" i="0">
                          <a:effectLst/>
                          <a:latin typeface="Gotham Medium" panose="02000604030000020004" pitchFamily="2" charset="0"/>
                        </a:rPr>
                        <a:t>+0.08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B</a:t>
                      </a:r>
                    </a:p>
                    <a:p>
                      <a:pPr marL="0" marR="0" algn="ctr">
                        <a:buNone/>
                      </a:pPr>
                      <a:r>
                        <a:rPr lang="en-US" sz="800" b="0" i="0">
                          <a:effectLst/>
                          <a:latin typeface="Gotham Medium" panose="02000604030000020004" pitchFamily="2" charset="0"/>
                        </a:rPr>
                        <a:t>Max.</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C</a:t>
                      </a:r>
                    </a:p>
                    <a:p>
                      <a:pPr marL="0" marR="0" algn="ctr">
                        <a:buNone/>
                      </a:pPr>
                      <a:r>
                        <a:rPr lang="en-US" sz="800" b="0" i="0">
                          <a:effectLst/>
                          <a:latin typeface="Gotham Medium" panose="02000604030000020004" pitchFamily="2" charset="0"/>
                        </a:rPr>
                        <a:t>Max.</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E</a:t>
                      </a:r>
                    </a:p>
                    <a:p>
                      <a:pPr marL="0" marR="0" algn="ctr">
                        <a:buNone/>
                      </a:pPr>
                      <a:r>
                        <a:rPr lang="en-US" sz="800" b="0" i="0">
                          <a:effectLst/>
                          <a:latin typeface="Gotham Medium" panose="02000604030000020004" pitchFamily="2" charset="0"/>
                        </a:rPr>
                        <a:t>± 0.25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F</a:t>
                      </a:r>
                    </a:p>
                    <a:p>
                      <a:pPr marL="0" marR="0" algn="ctr">
                        <a:buNone/>
                      </a:pPr>
                      <a:r>
                        <a:rPr lang="en-US" sz="800" b="0" i="0">
                          <a:effectLst/>
                          <a:latin typeface="Gotham Medium" panose="02000604030000020004" pitchFamily="2" charset="0"/>
                        </a:rPr>
                        <a:t>Min.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L</a:t>
                      </a:r>
                    </a:p>
                    <a:p>
                      <a:pPr marL="0" marR="0" algn="ctr">
                        <a:buNone/>
                      </a:pPr>
                      <a:r>
                        <a:rPr lang="en-US" sz="800" b="0" i="0">
                          <a:effectLst/>
                          <a:latin typeface="Gotham Medium" panose="02000604030000020004" pitchFamily="2" charset="0"/>
                        </a:rPr>
                        <a:t>Max.</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T</a:t>
                      </a:r>
                    </a:p>
                    <a:p>
                      <a:pPr marL="0" marR="0" algn="ctr">
                        <a:buNone/>
                      </a:pPr>
                      <a:r>
                        <a:rPr lang="en-US" sz="800" b="0" i="0">
                          <a:effectLst/>
                          <a:latin typeface="Gotham Medium" panose="02000604030000020004" pitchFamily="2" charset="0"/>
                        </a:rPr>
                        <a:t>± 0.25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Medium" panose="02000604030000020004" pitchFamily="2" charset="0"/>
                        </a:rPr>
                        <a:t>Min. Dist. Hole C/L</a:t>
                      </a:r>
                      <a:br>
                        <a:rPr lang="en-US" sz="800" b="0" i="0">
                          <a:effectLst/>
                          <a:latin typeface="Gotham Medium" panose="02000604030000020004" pitchFamily="2" charset="0"/>
                        </a:rPr>
                      </a:br>
                      <a:r>
                        <a:rPr lang="en-US" sz="800" b="0" i="0">
                          <a:effectLst/>
                          <a:latin typeface="Gotham Medium" panose="02000604030000020004" pitchFamily="2" charset="0"/>
                        </a:rPr>
                        <a:t>to Edge</a:t>
                      </a:r>
                    </a:p>
                    <a:p>
                      <a:pPr marL="0" marR="0" algn="ctr">
                        <a:buNone/>
                      </a:pPr>
                      <a:r>
                        <a:rPr lang="en-US" sz="800" b="0" i="0">
                          <a:effectLst/>
                          <a:latin typeface="Gotham Medium" panose="02000604030000020004" pitchFamily="2"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4279765"/>
                  </a:ext>
                </a:extLst>
              </a:tr>
              <a:tr h="311990">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a:txBody>
                    <a:bodyPr/>
                    <a:lstStyle/>
                    <a:p>
                      <a:pPr marL="0" marR="0" algn="ctr">
                        <a:buNone/>
                      </a:pPr>
                      <a:r>
                        <a:rPr lang="en-US" sz="800" b="0" i="0">
                          <a:effectLst/>
                          <a:latin typeface="Gotham Medium" panose="02000604030000020004" pitchFamily="2" charset="0"/>
                        </a:rPr>
                        <a:t>Steel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Medium" panose="02000604030000020004" pitchFamily="2" charset="0"/>
                        </a:rPr>
                        <a:t>Stainless Steel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vMerge="1">
                  <a:txBody>
                    <a:bodyPr/>
                    <a:lstStyle/>
                    <a:p>
                      <a:endParaRPr lang="en-US"/>
                    </a:p>
                  </a:txBody>
                  <a:tcPr>
                    <a:lnL w="4763" cap="flat" cmpd="sng" algn="ctr">
                      <a:solidFill>
                        <a:srgbClr val="000000"/>
                      </a:solidFill>
                      <a:prstDash val="solid"/>
                      <a:round/>
                      <a:headEnd type="none" w="med" len="med"/>
                      <a:tailEnd type="none" w="med" len="med"/>
                    </a:lnL>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a:p>
                  </a:txBody>
                  <a:tcPr>
                    <a:lnT w="9525" cap="flat" cmpd="sng" algn="ctr">
                      <a:solidFill>
                        <a:srgbClr val="000000"/>
                      </a:solidFill>
                      <a:prstDash val="solid"/>
                      <a:round/>
                      <a:headEnd type="none" w="med" len="med"/>
                      <a:tailEnd type="none" w="med" len="med"/>
                    </a:lnT>
                  </a:tcPr>
                </a:tc>
                <a:tc vMerge="1">
                  <a:txBody>
                    <a:bodyPr/>
                    <a:lstStyle/>
                    <a:p>
                      <a:endParaRPr lang="en-US" sz="800" b="0" i="0">
                        <a:latin typeface="Gotham Medium" panose="02000604030000020004" pitchFamily="2" charset="0"/>
                      </a:endParaRPr>
                    </a:p>
                  </a:txBody>
                  <a:tcP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3716785"/>
                  </a:ext>
                </a:extLst>
              </a:tr>
              <a:tr h="182880">
                <a:tc vMerge="1">
                  <a:txBody>
                    <a:bodyPr/>
                    <a:lstStyle/>
                    <a:p>
                      <a:endParaRPr lang="en-US"/>
                    </a:p>
                  </a:txBody>
                  <a:tcPr/>
                </a:tc>
                <a:tc rowSpan="2">
                  <a:txBody>
                    <a:bodyPr/>
                    <a:lstStyle/>
                    <a:p>
                      <a:pPr marL="0" marR="0" algn="ctr">
                        <a:buNone/>
                      </a:pPr>
                      <a:r>
                        <a:rPr lang="en-US" sz="800" b="0" i="0">
                          <a:effectLst/>
                          <a:latin typeface="Gotham Book" panose="02000604040000020004" pitchFamily="2" charset="0"/>
                        </a:rPr>
                        <a:t>M3 x 0.5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9"/>
                    </a:solidFill>
                  </a:tcPr>
                </a:tc>
                <a:tc rowSpan="2">
                  <a:txBody>
                    <a:bodyPr/>
                    <a:lstStyle/>
                    <a:p>
                      <a:pPr marL="0" marR="0" algn="ctr">
                        <a:buNone/>
                      </a:pPr>
                      <a:r>
                        <a:rPr lang="en-US" sz="800" b="0" i="0">
                          <a:effectLst/>
                          <a:latin typeface="Gotham Book" panose="02000604040000020004" pitchFamily="2" charset="0"/>
                        </a:rPr>
                        <a:t>BF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BFS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M3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0.97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5.41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4.6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5.38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7.95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9.8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6.9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6114907"/>
                  </a:ext>
                </a:extLst>
              </a:tr>
              <a:tr h="18288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buNone/>
                      </a:pPr>
                      <a:r>
                        <a:rPr lang="en-US" sz="8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1.38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036674379"/>
                  </a:ext>
                </a:extLst>
              </a:tr>
              <a:tr h="182880">
                <a:tc vMerge="1">
                  <a:txBody>
                    <a:bodyPr/>
                    <a:lstStyle/>
                    <a:p>
                      <a:endParaRPr lang="en-US"/>
                    </a:p>
                  </a:txBody>
                  <a:tcPr/>
                </a:tc>
                <a:tc rowSpan="2">
                  <a:txBody>
                    <a:bodyPr/>
                    <a:lstStyle/>
                    <a:p>
                      <a:pPr marL="0" marR="0" algn="ctr">
                        <a:buNone/>
                      </a:pPr>
                      <a:r>
                        <a:rPr lang="en-US" sz="800" b="0" i="0">
                          <a:effectLst/>
                          <a:latin typeface="Gotham Book" panose="02000604040000020004" pitchFamily="2" charset="0"/>
                        </a:rPr>
                        <a:t>M4 x 0.7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BF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BFS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M4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0.97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6.35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5.5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6.33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8.75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7.1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6647992"/>
                  </a:ext>
                </a:extLst>
              </a:tr>
              <a:tr h="18288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buNone/>
                      </a:pPr>
                      <a:r>
                        <a:rPr lang="en-US" sz="8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1.38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33726109"/>
                  </a:ext>
                </a:extLst>
              </a:tr>
              <a:tr h="182880">
                <a:tc vMerge="1">
                  <a:txBody>
                    <a:bodyPr/>
                    <a:lstStyle/>
                    <a:p>
                      <a:endParaRPr lang="en-US"/>
                    </a:p>
                  </a:txBody>
                  <a:tcPr/>
                </a:tc>
                <a:tc rowSpan="2">
                  <a:txBody>
                    <a:bodyPr/>
                    <a:lstStyle/>
                    <a:p>
                      <a:pPr marL="0" marR="0" algn="ctr">
                        <a:buNone/>
                      </a:pPr>
                      <a:r>
                        <a:rPr lang="en-US" sz="800" b="0" i="0">
                          <a:effectLst/>
                          <a:latin typeface="Gotham Book" panose="02000604040000020004" pitchFamily="2" charset="0"/>
                        </a:rPr>
                        <a:t>M5 x 0.8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BF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BFS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M5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0.97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8.75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7.6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8.73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11.1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8.6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7324638"/>
                  </a:ext>
                </a:extLst>
              </a:tr>
              <a:tr h="18288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buNone/>
                      </a:pPr>
                      <a:r>
                        <a:rPr lang="en-US" sz="8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1.38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443899732"/>
                  </a:ext>
                </a:extLst>
              </a:tr>
              <a:tr h="182880">
                <a:tc vMerge="1">
                  <a:txBody>
                    <a:bodyPr/>
                    <a:lstStyle/>
                    <a:p>
                      <a:endParaRPr lang="en-US"/>
                    </a:p>
                  </a:txBody>
                  <a:tcPr/>
                </a:tc>
                <a:tc rowSpan="2">
                  <a:txBody>
                    <a:bodyPr/>
                    <a:lstStyle/>
                    <a:p>
                      <a:pPr marL="0" marR="0" algn="ctr">
                        <a:buNone/>
                      </a:pPr>
                      <a:r>
                        <a:rPr lang="en-US" sz="800" b="0" i="0">
                          <a:effectLst/>
                          <a:latin typeface="Gotham Book" panose="02000604040000020004" pitchFamily="2" charset="0"/>
                        </a:rPr>
                        <a:t>M6 x 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BF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BFS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rowSpan="2">
                  <a:txBody>
                    <a:bodyPr/>
                    <a:lstStyle/>
                    <a:p>
                      <a:pPr marL="0" marR="0" algn="ctr">
                        <a:buNone/>
                      </a:pPr>
                      <a:r>
                        <a:rPr lang="en-US" sz="800" b="0" i="0">
                          <a:effectLst/>
                          <a:latin typeface="Gotham Book" panose="02000604040000020004" pitchFamily="2" charset="0"/>
                        </a:rPr>
                        <a:t>M6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1.38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10.5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9.1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10.47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15.8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18.3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ctr">
                        <a:buNone/>
                      </a:pPr>
                      <a:r>
                        <a:rPr lang="en-US" sz="800" b="0" i="0">
                          <a:effectLst/>
                          <a:latin typeface="Gotham Book" panose="02000604040000020004" pitchFamily="2" charset="0"/>
                        </a:rPr>
                        <a:t>9.7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6593147"/>
                  </a:ext>
                </a:extLst>
              </a:tr>
              <a:tr h="18288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buNone/>
                      </a:pPr>
                      <a:r>
                        <a:rPr lang="en-US" sz="8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2.21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2.29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363568967"/>
                  </a:ext>
                </a:extLst>
              </a:tr>
              <a:tr h="182880">
                <a:tc vMerge="1">
                  <a:txBody>
                    <a:bodyPr/>
                    <a:lstStyle/>
                    <a:p>
                      <a:endParaRPr lang="en-US"/>
                    </a:p>
                  </a:txBody>
                  <a:tcPr/>
                </a:tc>
                <a:tc>
                  <a:txBody>
                    <a:bodyPr/>
                    <a:lstStyle/>
                    <a:p>
                      <a:pPr marL="0" marR="0" algn="ctr">
                        <a:buNone/>
                      </a:pPr>
                      <a:r>
                        <a:rPr lang="en-US" sz="800" b="0" i="0">
                          <a:effectLst/>
                          <a:latin typeface="Gotham Book" panose="02000604040000020004" pitchFamily="2" charset="0"/>
                        </a:rPr>
                        <a:t>M8 x 1.25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BF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BFS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M8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8E8"/>
                    </a:solidFill>
                  </a:tcPr>
                </a:tc>
                <a:tc>
                  <a:txBody>
                    <a:bodyPr/>
                    <a:lstStyle/>
                    <a:p>
                      <a:pPr marL="0" marR="0" algn="ctr">
                        <a:buNone/>
                      </a:pPr>
                      <a:r>
                        <a:rPr lang="en-US" sz="800" b="0" i="0">
                          <a:effectLst/>
                          <a:latin typeface="Gotham Book" panose="02000604040000020004" pitchFamily="2" charset="0"/>
                        </a:rPr>
                        <a:t>2.21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2.29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12.7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12.67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16.35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22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13.5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9598261"/>
                  </a:ext>
                </a:extLst>
              </a:tr>
            </a:tbl>
          </a:graphicData>
        </a:graphic>
      </p:graphicFrame>
      <p:pic>
        <p:nvPicPr>
          <p:cNvPr id="11" name="Picture 10">
            <a:extLst>
              <a:ext uri="{FF2B5EF4-FFF2-40B4-BE49-F238E27FC236}">
                <a16:creationId xmlns:a16="http://schemas.microsoft.com/office/drawing/2014/main" id="{66907B13-3A65-9C5C-3C0E-ED37149AD5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582" y="954767"/>
            <a:ext cx="6894326" cy="2031450"/>
          </a:xfrm>
          <a:prstGeom prst="rect">
            <a:avLst/>
          </a:prstGeom>
        </p:spPr>
      </p:pic>
      <p:sp>
        <p:nvSpPr>
          <p:cNvPr id="12" name="TextBox 11">
            <a:extLst>
              <a:ext uri="{FF2B5EF4-FFF2-40B4-BE49-F238E27FC236}">
                <a16:creationId xmlns:a16="http://schemas.microsoft.com/office/drawing/2014/main" id="{6592AA56-F363-3BDF-1A88-56AC1B1AA7BA}"/>
              </a:ext>
            </a:extLst>
          </p:cNvPr>
          <p:cNvSpPr txBox="1"/>
          <p:nvPr/>
        </p:nvSpPr>
        <p:spPr>
          <a:xfrm>
            <a:off x="707593" y="5579753"/>
            <a:ext cx="8707627" cy="589667"/>
          </a:xfrm>
          <a:prstGeom prst="rect">
            <a:avLst/>
          </a:prstGeom>
        </p:spPr>
        <p:txBody>
          <a:bodyPr wrap="square" rtlCol="0">
            <a:noAutofit/>
          </a:bodyPr>
          <a:lstStyle/>
          <a:p>
            <a:r>
              <a:rPr lang="en-US" sz="900">
                <a:latin typeface="Gotham Book" panose="02000604040000020004" pitchFamily="2" charset="0"/>
              </a:rPr>
              <a:t>(1) PEM® B™ and BS™ nuts are available on special order with a free-running locking thread feature allowing mating screw to turn freely until clamp      </a:t>
            </a:r>
          </a:p>
          <a:p>
            <a:r>
              <a:rPr lang="en-US" sz="900">
                <a:latin typeface="Gotham Book" panose="02000604040000020004" pitchFamily="2" charset="0"/>
              </a:rPr>
              <a:t>     load is applied. For more information, contact PEM® </a:t>
            </a:r>
            <a:r>
              <a:rPr lang="en-US" sz="900" u="sng">
                <a:latin typeface="Gotham Book" panose="02000604040000020004" pitchFamily="2" charset="0"/>
                <a:hlinkClick r:id="rId4"/>
              </a:rPr>
              <a:t>Technical Support</a:t>
            </a:r>
            <a:r>
              <a:rPr lang="en-US" sz="900">
                <a:latin typeface="Gotham Book" panose="02000604040000020004" pitchFamily="2" charset="0"/>
              </a:rPr>
              <a:t>. </a:t>
            </a:r>
          </a:p>
          <a:p>
            <a:endParaRPr lang="en-US" sz="900">
              <a:latin typeface="Gotham Book" panose="02000604040000020004" pitchFamily="2" charset="0"/>
            </a:endParaRPr>
          </a:p>
          <a:p>
            <a:r>
              <a:rPr lang="en-US" sz="900">
                <a:latin typeface="Gotham Book" panose="02000604040000020004" pitchFamily="2" charset="0"/>
              </a:rPr>
              <a:t>(2) For more information on proximity to bends and distance to other clinch hardware, see </a:t>
            </a:r>
            <a:r>
              <a:rPr lang="en-US" sz="900" u="sng">
                <a:latin typeface="Gotham Book" panose="02000604040000020004" pitchFamily="2" charset="0"/>
                <a:hlinkClick r:id="rId5"/>
              </a:rPr>
              <a:t>PEM® Tech Sheet C/L To Edge</a:t>
            </a:r>
            <a:r>
              <a:rPr lang="en-US" sz="900">
                <a:latin typeface="Gotham Book" panose="02000604040000020004" pitchFamily="2" charset="0"/>
              </a:rPr>
              <a:t>.</a:t>
            </a:r>
          </a:p>
        </p:txBody>
      </p:sp>
      <p:sp>
        <p:nvSpPr>
          <p:cNvPr id="13" name="Slide Number Placeholder 8">
            <a:extLst>
              <a:ext uri="{FF2B5EF4-FFF2-40B4-BE49-F238E27FC236}">
                <a16:creationId xmlns:a16="http://schemas.microsoft.com/office/drawing/2014/main" id="{457DC5D3-61C5-8441-94D1-4A88542E7308}"/>
              </a:ext>
            </a:extLst>
          </p:cNvPr>
          <p:cNvSpPr txBox="1">
            <a:spLocks/>
          </p:cNvSpPr>
          <p:nvPr/>
        </p:nvSpPr>
        <p:spPr>
          <a:xfrm>
            <a:off x="10639077" y="6441594"/>
            <a:ext cx="1171923" cy="317873"/>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a:solidFill>
                  <a:srgbClr val="000000"/>
                </a:solidFill>
                <a:latin typeface="Gotham Book" pitchFamily="2" charset="0"/>
                <a:cs typeface="Gotham Book" pitchFamily="2" charset="0"/>
              </a:rPr>
              <a:t>Confidential     8</a:t>
            </a:r>
          </a:p>
        </p:txBody>
      </p:sp>
    </p:spTree>
    <p:extLst>
      <p:ext uri="{BB962C8B-B14F-4D97-AF65-F5344CB8AC3E}">
        <p14:creationId xmlns:p14="http://schemas.microsoft.com/office/powerpoint/2010/main" val="2710641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B0711F-E703-5FE7-1F0B-828E9CEBA593}"/>
              </a:ext>
            </a:extLst>
          </p:cNvPr>
          <p:cNvSpPr/>
          <p:nvPr/>
        </p:nvSpPr>
        <p:spPr>
          <a:xfrm>
            <a:off x="0" y="-8801"/>
            <a:ext cx="12191998" cy="551096"/>
          </a:xfrm>
          <a:prstGeom prst="rect">
            <a:avLst/>
          </a:prstGeom>
          <a:solidFill>
            <a:schemeClr val="accent1"/>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7" name="Title 6">
            <a:extLst>
              <a:ext uri="{FF2B5EF4-FFF2-40B4-BE49-F238E27FC236}">
                <a16:creationId xmlns:a16="http://schemas.microsoft.com/office/drawing/2014/main" id="{E6AC3635-DB33-B648-8BFF-914A287BE638}"/>
              </a:ext>
            </a:extLst>
          </p:cNvPr>
          <p:cNvSpPr>
            <a:spLocks noGrp="1"/>
          </p:cNvSpPr>
          <p:nvPr>
            <p:ph type="title"/>
          </p:nvPr>
        </p:nvSpPr>
        <p:spPr>
          <a:xfrm>
            <a:off x="342900" y="98533"/>
            <a:ext cx="11468100" cy="336429"/>
          </a:xfrm>
        </p:spPr>
        <p:txBody>
          <a:bodyPr/>
          <a:lstStyle/>
          <a:p>
            <a:pPr algn="ctr"/>
            <a:r>
              <a:rPr lang="en-US" sz="2000">
                <a:solidFill>
                  <a:schemeClr val="bg1"/>
                </a:solidFill>
                <a:latin typeface="Gotham Medium" pitchFamily="2" charset="0"/>
                <a:cs typeface="Gotham Medium" pitchFamily="2" charset="0"/>
              </a:rPr>
              <a:t>Material and Finish Specifications</a:t>
            </a:r>
          </a:p>
        </p:txBody>
      </p:sp>
      <p:sp>
        <p:nvSpPr>
          <p:cNvPr id="16" name="Rectangle 15">
            <a:extLst>
              <a:ext uri="{FF2B5EF4-FFF2-40B4-BE49-F238E27FC236}">
                <a16:creationId xmlns:a16="http://schemas.microsoft.com/office/drawing/2014/main" id="{5F0AB6AE-7414-992F-0F05-E0435FC6C9B7}"/>
              </a:ext>
            </a:extLst>
          </p:cNvPr>
          <p:cNvSpPr/>
          <p:nvPr/>
        </p:nvSpPr>
        <p:spPr>
          <a:xfrm>
            <a:off x="0" y="541710"/>
            <a:ext cx="12192000" cy="63775"/>
          </a:xfrm>
          <a:prstGeom prst="rect">
            <a:avLst/>
          </a:prstGeom>
          <a:solidFill>
            <a:schemeClr val="accent1">
              <a:lumMod val="60000"/>
              <a:lumOff val="40000"/>
            </a:schemeClr>
          </a:solidFill>
        </p:spPr>
        <p:txBody>
          <a:bodyPr wrap="square" rtlCol="0" anchor="ctr">
            <a:spAutoFit/>
          </a:bodyPr>
          <a:lstStyle/>
          <a:p>
            <a:pPr algn="l"/>
            <a:endParaRPr lang="en-US" sz="1200">
              <a:latin typeface="Calibri Light" panose="020F0302020204030204" pitchFamily="34" charset="0"/>
              <a:cs typeface="Calibri Light" panose="020F0302020204030204" pitchFamily="34" charset="0"/>
            </a:endParaRPr>
          </a:p>
        </p:txBody>
      </p:sp>
      <p:sp>
        <p:nvSpPr>
          <p:cNvPr id="19" name="Slide Number Placeholder 8">
            <a:extLst>
              <a:ext uri="{FF2B5EF4-FFF2-40B4-BE49-F238E27FC236}">
                <a16:creationId xmlns:a16="http://schemas.microsoft.com/office/drawing/2014/main" id="{090FB2AC-90E0-0836-3D1A-5CCEB98C88E6}"/>
              </a:ext>
            </a:extLst>
          </p:cNvPr>
          <p:cNvSpPr txBox="1">
            <a:spLocks/>
          </p:cNvSpPr>
          <p:nvPr/>
        </p:nvSpPr>
        <p:spPr>
          <a:xfrm>
            <a:off x="10652426" y="6441594"/>
            <a:ext cx="1158574" cy="317873"/>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solidFill>
                <a:latin typeface="Calibri Light" panose="020F0302020204030204" pitchFamily="34" charset="0"/>
                <a:ea typeface="Helvetica Neue" panose="02000503000000020004" pitchFamily="2" charset="0"/>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a:solidFill>
                  <a:srgbClr val="000000"/>
                </a:solidFill>
                <a:latin typeface="Gotham Book" pitchFamily="2" charset="0"/>
                <a:cs typeface="Gotham Book" pitchFamily="2" charset="0"/>
              </a:rPr>
              <a:t>Confidential     9</a:t>
            </a:r>
          </a:p>
        </p:txBody>
      </p:sp>
      <p:graphicFrame>
        <p:nvGraphicFramePr>
          <p:cNvPr id="2" name="Table 1">
            <a:extLst>
              <a:ext uri="{FF2B5EF4-FFF2-40B4-BE49-F238E27FC236}">
                <a16:creationId xmlns:a16="http://schemas.microsoft.com/office/drawing/2014/main" id="{D653C230-5B09-3487-3104-63CAB2589F62}"/>
              </a:ext>
            </a:extLst>
          </p:cNvPr>
          <p:cNvGraphicFramePr>
            <a:graphicFrameLocks noGrp="1"/>
          </p:cNvGraphicFramePr>
          <p:nvPr>
            <p:extLst>
              <p:ext uri="{D42A27DB-BD31-4B8C-83A1-F6EECF244321}">
                <p14:modId xmlns:p14="http://schemas.microsoft.com/office/powerpoint/2010/main" val="4132283779"/>
              </p:ext>
            </p:extLst>
          </p:nvPr>
        </p:nvGraphicFramePr>
        <p:xfrm>
          <a:off x="764153" y="1333428"/>
          <a:ext cx="8046720" cy="1983850"/>
        </p:xfrm>
        <a:graphic>
          <a:graphicData uri="http://schemas.openxmlformats.org/drawingml/2006/table">
            <a:tbl>
              <a:tblPr/>
              <a:tblGrid>
                <a:gridCol w="1005840">
                  <a:extLst>
                    <a:ext uri="{9D8B030D-6E8A-4147-A177-3AD203B41FA5}">
                      <a16:colId xmlns:a16="http://schemas.microsoft.com/office/drawing/2014/main" val="3091720801"/>
                    </a:ext>
                  </a:extLst>
                </a:gridCol>
                <a:gridCol w="1005840">
                  <a:extLst>
                    <a:ext uri="{9D8B030D-6E8A-4147-A177-3AD203B41FA5}">
                      <a16:colId xmlns:a16="http://schemas.microsoft.com/office/drawing/2014/main" val="1298713462"/>
                    </a:ext>
                  </a:extLst>
                </a:gridCol>
                <a:gridCol w="1005840">
                  <a:extLst>
                    <a:ext uri="{9D8B030D-6E8A-4147-A177-3AD203B41FA5}">
                      <a16:colId xmlns:a16="http://schemas.microsoft.com/office/drawing/2014/main" val="2541009108"/>
                    </a:ext>
                  </a:extLst>
                </a:gridCol>
                <a:gridCol w="1005840">
                  <a:extLst>
                    <a:ext uri="{9D8B030D-6E8A-4147-A177-3AD203B41FA5}">
                      <a16:colId xmlns:a16="http://schemas.microsoft.com/office/drawing/2014/main" val="1668306613"/>
                    </a:ext>
                  </a:extLst>
                </a:gridCol>
                <a:gridCol w="1005840">
                  <a:extLst>
                    <a:ext uri="{9D8B030D-6E8A-4147-A177-3AD203B41FA5}">
                      <a16:colId xmlns:a16="http://schemas.microsoft.com/office/drawing/2014/main" val="4087323028"/>
                    </a:ext>
                  </a:extLst>
                </a:gridCol>
                <a:gridCol w="1005840">
                  <a:extLst>
                    <a:ext uri="{9D8B030D-6E8A-4147-A177-3AD203B41FA5}">
                      <a16:colId xmlns:a16="http://schemas.microsoft.com/office/drawing/2014/main" val="4199410262"/>
                    </a:ext>
                  </a:extLst>
                </a:gridCol>
                <a:gridCol w="1005840">
                  <a:extLst>
                    <a:ext uri="{9D8B030D-6E8A-4147-A177-3AD203B41FA5}">
                      <a16:colId xmlns:a16="http://schemas.microsoft.com/office/drawing/2014/main" val="287246065"/>
                    </a:ext>
                  </a:extLst>
                </a:gridCol>
                <a:gridCol w="1005840">
                  <a:extLst>
                    <a:ext uri="{9D8B030D-6E8A-4147-A177-3AD203B41FA5}">
                      <a16:colId xmlns:a16="http://schemas.microsoft.com/office/drawing/2014/main" val="2253549992"/>
                    </a:ext>
                  </a:extLst>
                </a:gridCol>
              </a:tblGrid>
              <a:tr h="441960">
                <a:tc>
                  <a:txBody>
                    <a:bodyPr/>
                    <a:lstStyle/>
                    <a:p>
                      <a:pPr marL="0" marR="0" algn="ctr">
                        <a:buNone/>
                      </a:pPr>
                      <a:br>
                        <a:rPr lang="en-US" sz="800" b="0" i="0">
                          <a:effectLst/>
                          <a:latin typeface="Gotham Medium" panose="02000604030000020004" pitchFamily="2" charset="0"/>
                        </a:rPr>
                      </a:br>
                      <a:endParaRPr lang="en-US" sz="800" b="0" i="0">
                        <a:effectLst/>
                        <a:latin typeface="Gotham Medium" panose="02000604030000020004" pitchFamily="2" charset="0"/>
                      </a:endParaRPr>
                    </a:p>
                  </a:txBody>
                  <a:tcPr marL="38100" marR="38100" marT="38100" marB="381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Medium" panose="02000604030000020004" pitchFamily="2" charset="0"/>
                        </a:rPr>
                        <a:t>Threads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marL="0" marR="0" algn="ctr">
                        <a:buNone/>
                      </a:pPr>
                      <a:r>
                        <a:rPr lang="en-US" sz="800" b="0" i="0">
                          <a:effectLst/>
                          <a:latin typeface="Gotham Medium" panose="02000604030000020004" pitchFamily="2" charset="0"/>
                        </a:rPr>
                        <a:t>Fastener Materials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marR="0" algn="ctr">
                        <a:buNone/>
                      </a:pPr>
                      <a:endParaRPr lang="en-US" sz="800" b="0" i="0">
                        <a:effectLst/>
                        <a:latin typeface="Gotham Book" panose="02000604040000020004" pitchFamily="2"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a:effectLst/>
                          <a:latin typeface="Gotham Medium" panose="02000604030000020004" pitchFamily="2" charset="0"/>
                        </a:rPr>
                        <a:t>Standard Finishes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sz="800" b="0" i="0">
                        <a:latin typeface="Gotham Book" panose="0200060404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a:effectLst/>
                          <a:latin typeface="Gotham Medium" panose="02000604030000020004" pitchFamily="2" charset="0"/>
                        </a:rPr>
                        <a:t>For Use in Sheet Hardness: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sz="800" b="0" i="0">
                        <a:latin typeface="Gotham Book" panose="0200060404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8802340"/>
                  </a:ext>
                </a:extLst>
              </a:tr>
              <a:tr h="441960">
                <a:tc>
                  <a:txBody>
                    <a:bodyPr/>
                    <a:lstStyle/>
                    <a:p>
                      <a:pPr marL="0" marR="0" algn="ctr">
                        <a:buNone/>
                      </a:pPr>
                      <a:r>
                        <a:rPr lang="en-US" sz="800" b="0" i="0">
                          <a:effectLst/>
                          <a:latin typeface="Gotham Medium" panose="02000604030000020004" pitchFamily="2" charset="0"/>
                        </a:rPr>
                        <a:t>Type</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buNone/>
                      </a:pPr>
                      <a:r>
                        <a:rPr lang="en-US" sz="800" b="0" i="0">
                          <a:effectLst/>
                          <a:latin typeface="Gotham Medium" panose="02000604030000020004" pitchFamily="2" charset="0"/>
                        </a:rPr>
                        <a:t>Internal,</a:t>
                      </a:r>
                    </a:p>
                    <a:p>
                      <a:pPr marL="0" marR="0" algn="ctr">
                        <a:buNone/>
                      </a:pPr>
                      <a:r>
                        <a:rPr lang="en-US" sz="800" b="0" i="0">
                          <a:effectLst/>
                          <a:latin typeface="Gotham Medium" panose="02000604030000020004" pitchFamily="2" charset="0"/>
                        </a:rPr>
                        <a:t>ASME B1.1, 2B /</a:t>
                      </a:r>
                    </a:p>
                    <a:p>
                      <a:pPr marL="0" marR="0" algn="ctr">
                        <a:buNone/>
                      </a:pPr>
                      <a:r>
                        <a:rPr lang="en-US" sz="800" b="0" i="0">
                          <a:effectLst/>
                          <a:latin typeface="Gotham Medium" panose="02000604030000020004" pitchFamily="2" charset="0"/>
                        </a:rPr>
                        <a:t>ASME B1.13M, 6H</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buNone/>
                      </a:pPr>
                      <a:r>
                        <a:rPr lang="en-US" sz="800" b="0" i="0">
                          <a:effectLst/>
                          <a:latin typeface="Gotham Medium" panose="02000604030000020004" pitchFamily="2" charset="0"/>
                        </a:rPr>
                        <a:t>Hardened </a:t>
                      </a:r>
                      <a:br>
                        <a:rPr lang="en-US" sz="800" b="0" i="0">
                          <a:effectLst/>
                          <a:latin typeface="Gotham Medium" panose="02000604030000020004" pitchFamily="2" charset="0"/>
                        </a:rPr>
                      </a:br>
                      <a:r>
                        <a:rPr lang="en-US" sz="800" b="0" i="0">
                          <a:effectLst/>
                          <a:latin typeface="Gotham Medium" panose="02000604030000020004" pitchFamily="2" charset="0"/>
                        </a:rPr>
                        <a:t>Carbon Steel</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buNone/>
                      </a:pPr>
                      <a:r>
                        <a:rPr lang="en-US" sz="800" b="0" i="0">
                          <a:effectLst/>
                          <a:latin typeface="Gotham Medium" panose="02000604030000020004" pitchFamily="2" charset="0"/>
                        </a:rPr>
                        <a:t>300 Series </a:t>
                      </a:r>
                      <a:br>
                        <a:rPr lang="en-US" sz="800" b="0" i="0">
                          <a:effectLst/>
                          <a:latin typeface="Gotham Medium" panose="02000604030000020004" pitchFamily="2" charset="0"/>
                        </a:rPr>
                      </a:br>
                      <a:r>
                        <a:rPr lang="en-US" sz="800" b="0" i="0">
                          <a:effectLst/>
                          <a:latin typeface="Gotham Medium" panose="02000604030000020004" pitchFamily="2" charset="0"/>
                        </a:rPr>
                        <a:t>Stainless Steel</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buNone/>
                      </a:pPr>
                      <a:r>
                        <a:rPr lang="en-US" sz="800" b="0" i="0">
                          <a:effectLst/>
                          <a:latin typeface="Gotham Medium" panose="02000604030000020004" pitchFamily="2" charset="0"/>
                        </a:rPr>
                        <a:t>Passivated and/or</a:t>
                      </a:r>
                      <a:br>
                        <a:rPr lang="en-US" sz="800" b="0" i="0">
                          <a:effectLst/>
                          <a:latin typeface="Gotham Medium" panose="02000604030000020004" pitchFamily="2" charset="0"/>
                        </a:rPr>
                      </a:br>
                      <a:r>
                        <a:rPr lang="en-US" sz="800" b="0" i="0">
                          <a:effectLst/>
                          <a:latin typeface="Gotham Medium" panose="02000604030000020004" pitchFamily="2" charset="0"/>
                        </a:rPr>
                        <a:t>Tested per</a:t>
                      </a:r>
                      <a:br>
                        <a:rPr lang="en-US" sz="800" b="0" i="0">
                          <a:effectLst/>
                          <a:latin typeface="Gotham Medium" panose="02000604030000020004" pitchFamily="2" charset="0"/>
                        </a:rPr>
                      </a:br>
                      <a:r>
                        <a:rPr lang="en-US" sz="800" b="0" i="0">
                          <a:effectLst/>
                          <a:latin typeface="Gotham Medium" panose="02000604030000020004" pitchFamily="2" charset="0"/>
                        </a:rPr>
                        <a:t>ASTM A360</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buNone/>
                      </a:pPr>
                      <a:r>
                        <a:rPr lang="en-US" sz="800" b="0" i="0">
                          <a:effectLst/>
                          <a:latin typeface="Gotham Medium" panose="02000604030000020004" pitchFamily="2" charset="0"/>
                        </a:rPr>
                        <a:t>Zinc Plated per</a:t>
                      </a:r>
                    </a:p>
                    <a:p>
                      <a:pPr marL="0" marR="0" algn="ctr">
                        <a:buNone/>
                      </a:pPr>
                      <a:r>
                        <a:rPr lang="en-US" sz="800" b="0" i="0">
                          <a:effectLst/>
                          <a:latin typeface="Gotham Medium" panose="02000604030000020004" pitchFamily="2" charset="0"/>
                        </a:rPr>
                        <a:t>ASTM B633, SCI (5um), Type III, Colorless (1)</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buNone/>
                      </a:pPr>
                      <a:r>
                        <a:rPr lang="en-US" sz="800" b="0" i="0">
                          <a:effectLst/>
                          <a:latin typeface="Gotham Medium" panose="02000604030000020004" pitchFamily="2" charset="0"/>
                        </a:rPr>
                        <a:t>HRB 80 / HB 150</a:t>
                      </a:r>
                    </a:p>
                    <a:p>
                      <a:pPr marL="0" marR="0" algn="ctr">
                        <a:buNone/>
                      </a:pPr>
                      <a:r>
                        <a:rPr lang="en-US" sz="800" b="0" i="0">
                          <a:effectLst/>
                          <a:latin typeface="Gotham Medium" panose="02000604030000020004" pitchFamily="2" charset="0"/>
                        </a:rPr>
                        <a:t>or less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buNone/>
                      </a:pPr>
                      <a:r>
                        <a:rPr lang="en-US" sz="800" b="0" i="0">
                          <a:effectLst/>
                          <a:latin typeface="Gotham Medium" panose="02000604030000020004" pitchFamily="2" charset="0"/>
                        </a:rPr>
                        <a:t>HRB 70 / HB 125</a:t>
                      </a:r>
                    </a:p>
                    <a:p>
                      <a:pPr marL="0" marR="0" algn="ctr">
                        <a:buNone/>
                      </a:pPr>
                      <a:r>
                        <a:rPr lang="en-US" sz="800" b="0" i="0">
                          <a:effectLst/>
                          <a:latin typeface="Gotham Medium" panose="02000604030000020004" pitchFamily="2" charset="0"/>
                        </a:rPr>
                        <a:t>or less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99224434"/>
                  </a:ext>
                </a:extLst>
              </a:tr>
              <a:tr h="322690">
                <a:tc>
                  <a:txBody>
                    <a:bodyPr/>
                    <a:lstStyle/>
                    <a:p>
                      <a:pPr marL="0" marR="0" algn="ctr">
                        <a:buNone/>
                      </a:pPr>
                      <a:r>
                        <a:rPr lang="en-US" sz="800" b="0" i="0">
                          <a:effectLst/>
                          <a:latin typeface="Gotham Medium" panose="02000604030000020004" pitchFamily="2" charset="0"/>
                        </a:rPr>
                        <a:t>BF</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buNone/>
                      </a:pPr>
                      <a:r>
                        <a:rPr lang="en-US" sz="800" b="0" i="0">
                          <a:effectLst/>
                          <a:latin typeface="Gotham Book" panose="02000604040000020004" pitchFamily="2" charset="0"/>
                        </a:rPr>
                        <a:t>• </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br>
                        <a:rPr lang="en-US" sz="800" b="0" i="0">
                          <a:effectLst/>
                          <a:latin typeface="Gotham Book" panose="02000604040000020004" pitchFamily="2" charset="0"/>
                        </a:rPr>
                      </a:br>
                      <a:endParaRPr lang="en-US" sz="800" b="0" i="0">
                        <a:effectLst/>
                        <a:latin typeface="Gotham Book" panose="02000604040000020004" pitchFamily="2"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br>
                        <a:rPr lang="en-US" sz="800" b="0" i="0">
                          <a:effectLst/>
                          <a:latin typeface="Gotham Book" panose="02000604040000020004" pitchFamily="2" charset="0"/>
                        </a:rPr>
                      </a:br>
                      <a:endParaRPr lang="en-US" sz="800" b="0" i="0">
                        <a:effectLst/>
                        <a:latin typeface="Gotham Book" panose="02000604040000020004" pitchFamily="2"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br>
                        <a:rPr lang="en-US" sz="800" b="0" i="0">
                          <a:effectLst/>
                          <a:latin typeface="Gotham Book" panose="02000604040000020004" pitchFamily="2" charset="0"/>
                        </a:rPr>
                      </a:br>
                      <a:endParaRPr lang="en-US" sz="800" b="0" i="0">
                        <a:effectLst/>
                        <a:latin typeface="Gotham Book" panose="02000604040000020004" pitchFamily="2"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5771402"/>
                  </a:ext>
                </a:extLst>
              </a:tr>
              <a:tr h="441960">
                <a:tc>
                  <a:txBody>
                    <a:bodyPr/>
                    <a:lstStyle/>
                    <a:p>
                      <a:pPr marL="0" marR="0" algn="ctr">
                        <a:buNone/>
                      </a:pPr>
                      <a:r>
                        <a:rPr lang="en-US" sz="800" b="0" i="0">
                          <a:effectLst/>
                          <a:latin typeface="Gotham Medium" panose="02000604030000020004" pitchFamily="2" charset="0"/>
                        </a:rPr>
                        <a:t>BFS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buNone/>
                      </a:pPr>
                      <a:r>
                        <a:rPr lang="en-US" sz="800" b="0" i="0">
                          <a:effectLst/>
                          <a:latin typeface="Gotham Book" panose="02000604040000020004" pitchFamily="2" charset="0"/>
                        </a:rPr>
                        <a:t>•</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br>
                        <a:rPr lang="en-US" sz="800" b="0" i="0">
                          <a:effectLst/>
                          <a:latin typeface="Gotham Book" panose="02000604040000020004" pitchFamily="2" charset="0"/>
                        </a:rPr>
                      </a:br>
                      <a:endParaRPr lang="en-US" sz="800" b="0" i="0">
                        <a:effectLst/>
                        <a:latin typeface="Gotham Book" panose="02000604040000020004" pitchFamily="2"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br>
                        <a:rPr lang="en-US" sz="800" b="0" i="0">
                          <a:effectLst/>
                          <a:latin typeface="Gotham Book" panose="02000604040000020004" pitchFamily="2" charset="0"/>
                        </a:rPr>
                      </a:br>
                      <a:endParaRPr lang="en-US" sz="800" b="0" i="0">
                        <a:effectLst/>
                        <a:latin typeface="Gotham Book" panose="02000604040000020004" pitchFamily="2"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br>
                        <a:rPr lang="en-US" sz="800" b="0" i="0">
                          <a:effectLst/>
                          <a:latin typeface="Gotham Book" panose="02000604040000020004" pitchFamily="2" charset="0"/>
                        </a:rPr>
                      </a:br>
                      <a:endParaRPr lang="en-US" sz="800" b="0" i="0">
                        <a:effectLst/>
                        <a:latin typeface="Gotham Book" panose="02000604040000020004" pitchFamily="2"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0463059"/>
                  </a:ext>
                </a:extLst>
              </a:tr>
              <a:tr h="189922">
                <a:tc gridSpan="4">
                  <a:txBody>
                    <a:bodyPr/>
                    <a:lstStyle/>
                    <a:p>
                      <a:pPr marL="0" marR="0" algn="ctr">
                        <a:buNone/>
                      </a:pPr>
                      <a:r>
                        <a:rPr lang="en-US" sz="800" b="0" i="0">
                          <a:effectLst/>
                          <a:latin typeface="Gotham Book" panose="02000604040000020004" pitchFamily="2" charset="0"/>
                        </a:rPr>
                        <a:t>Part Number Code for Finishes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algn="ctr">
                        <a:buNone/>
                      </a:pPr>
                      <a:endParaRPr lang="en-US" sz="800" b="0" i="0">
                        <a:effectLst/>
                        <a:latin typeface="Gotham Book" panose="02000604040000020004" pitchFamily="2"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algn="ctr">
                        <a:buNone/>
                      </a:pPr>
                      <a:endParaRPr lang="en-US" sz="800" b="0" i="0">
                        <a:effectLst/>
                        <a:latin typeface="Gotham Book" panose="02000604040000020004" pitchFamily="2"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800" b="0" i="0">
                          <a:effectLst/>
                          <a:latin typeface="Gotham Book" panose="02000604040000020004" pitchFamily="2" charset="0"/>
                        </a:rPr>
                        <a:t>None</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800" b="0" i="0">
                          <a:latin typeface="Gotham Book" panose="02000604040000020004" pitchFamily="2" charset="0"/>
                        </a:rPr>
                        <a:t>ZI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b="0" i="0">
                        <a:latin typeface="Gotham Book" panose="02000604040000020004" pitchFamily="2"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sz="800" b="0" i="0">
                        <a:latin typeface="Gotham Book" panose="02000604040000020004"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658639733"/>
                  </a:ext>
                </a:extLst>
              </a:tr>
            </a:tbl>
          </a:graphicData>
        </a:graphic>
      </p:graphicFrame>
      <p:pic>
        <p:nvPicPr>
          <p:cNvPr id="3" name="Picture 2">
            <a:extLst>
              <a:ext uri="{FF2B5EF4-FFF2-40B4-BE49-F238E27FC236}">
                <a16:creationId xmlns:a16="http://schemas.microsoft.com/office/drawing/2014/main" id="{EEB8AA0F-B92F-98FE-8C3F-5F5ED5ACEC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322199" y="3487086"/>
            <a:ext cx="2619164" cy="2344151"/>
          </a:xfrm>
          <a:prstGeom prst="rect">
            <a:avLst/>
          </a:prstGeom>
        </p:spPr>
      </p:pic>
    </p:spTree>
    <p:extLst>
      <p:ext uri="{BB962C8B-B14F-4D97-AF65-F5344CB8AC3E}">
        <p14:creationId xmlns:p14="http://schemas.microsoft.com/office/powerpoint/2010/main" val="87975831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theme/theme1.xml><?xml version="1.0" encoding="utf-8"?>
<a:theme xmlns:a="http://schemas.openxmlformats.org/drawingml/2006/main" name="1_Office Theme">
  <a:themeElements>
    <a:clrScheme name="Penn Engineering 2">
      <a:dk1>
        <a:srgbClr val="000000"/>
      </a:dk1>
      <a:lt1>
        <a:srgbClr val="FFFFFF"/>
      </a:lt1>
      <a:dk2>
        <a:srgbClr val="EAEAEA"/>
      </a:dk2>
      <a:lt2>
        <a:srgbClr val="B6BBC1"/>
      </a:lt2>
      <a:accent1>
        <a:srgbClr val="00548B"/>
      </a:accent1>
      <a:accent2>
        <a:srgbClr val="E6E6E6"/>
      </a:accent2>
      <a:accent3>
        <a:srgbClr val="C8C8C8"/>
      </a:accent3>
      <a:accent4>
        <a:srgbClr val="707070"/>
      </a:accent4>
      <a:accent5>
        <a:srgbClr val="444444"/>
      </a:accent5>
      <a:accent6>
        <a:srgbClr val="000898"/>
      </a:accent6>
      <a:hlink>
        <a:srgbClr val="444444"/>
      </a:hlink>
      <a:folHlink>
        <a:srgbClr val="4444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none">
        <a:spAutoFit/>
      </a:bodyPr>
      <a:lstStyle>
        <a:defPPr algn="l">
          <a:defRPr sz="1200" dirty="0" smtClean="0">
            <a:latin typeface="Calibri Light" panose="020F0302020204030204" pitchFamily="34" charset="0"/>
            <a:cs typeface="Calibri Light" panose="020F0302020204030204" pitchFamily="34" charset="0"/>
          </a:defRPr>
        </a:defPPr>
      </a:lstStyle>
    </a:spDef>
    <a:txDef>
      <a:spPr/>
      <a:bodyPr wrap="none" rtlCol="0">
        <a:noAutofit/>
      </a:bodyPr>
      <a:lstStyle>
        <a:defPPr marL="0" indent="0" algn="l">
          <a:lnSpc>
            <a:spcPct val="100000"/>
          </a:lnSpc>
          <a:buNone/>
          <a:defRPr sz="1200" dirty="0" smtClean="0">
            <a:solidFill>
              <a:schemeClr val="tx1"/>
            </a:solidFill>
            <a:latin typeface="Calibri Light" panose="020F0302020204030204" pitchFamily="34" charset="0"/>
            <a:cs typeface="Calibri Light" panose="020F03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nn Engineering 2">
      <a:dk1>
        <a:srgbClr val="000000"/>
      </a:dk1>
      <a:lt1>
        <a:srgbClr val="FFFFFF"/>
      </a:lt1>
      <a:dk2>
        <a:srgbClr val="EAEAEA"/>
      </a:dk2>
      <a:lt2>
        <a:srgbClr val="B6BBC1"/>
      </a:lt2>
      <a:accent1>
        <a:srgbClr val="00548B"/>
      </a:accent1>
      <a:accent2>
        <a:srgbClr val="E6E6E6"/>
      </a:accent2>
      <a:accent3>
        <a:srgbClr val="C8C8C8"/>
      </a:accent3>
      <a:accent4>
        <a:srgbClr val="707070"/>
      </a:accent4>
      <a:accent5>
        <a:srgbClr val="444444"/>
      </a:accent5>
      <a:accent6>
        <a:srgbClr val="000898"/>
      </a:accent6>
      <a:hlink>
        <a:srgbClr val="444444"/>
      </a:hlink>
      <a:folHlink>
        <a:srgbClr val="4444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none">
        <a:spAutoFit/>
      </a:bodyPr>
      <a:lstStyle>
        <a:defPPr algn="l">
          <a:defRPr sz="1200" dirty="0" smtClean="0">
            <a:latin typeface="Calibri Light" panose="020F0302020204030204" pitchFamily="34" charset="0"/>
            <a:cs typeface="Calibri Light" panose="020F0302020204030204" pitchFamily="34" charset="0"/>
          </a:defRPr>
        </a:defPPr>
      </a:lstStyle>
    </a:spDef>
    <a:txDef>
      <a:spPr/>
      <a:bodyPr wrap="none" rtlCol="0">
        <a:noAutofit/>
      </a:bodyPr>
      <a:lstStyle>
        <a:defPPr marL="0" indent="0" algn="l">
          <a:lnSpc>
            <a:spcPct val="100000"/>
          </a:lnSpc>
          <a:buNone/>
          <a:defRPr sz="1200" dirty="0" smtClean="0">
            <a:solidFill>
              <a:schemeClr val="tx1"/>
            </a:solidFill>
            <a:latin typeface="Calibri Light" panose="020F0302020204030204" pitchFamily="34" charset="0"/>
            <a:cs typeface="Calibri Light" panose="020F03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5D2BE4DBDCD96418E4F04E94318826C" ma:contentTypeVersion="19" ma:contentTypeDescription="Create a new document." ma:contentTypeScope="" ma:versionID="170b241bdc15d61ea5647ead307ea950">
  <xsd:schema xmlns:xsd="http://www.w3.org/2001/XMLSchema" xmlns:xs="http://www.w3.org/2001/XMLSchema" xmlns:p="http://schemas.microsoft.com/office/2006/metadata/properties" xmlns:ns2="79378db5-c594-44f5-bc2d-0eb846b644ce" xmlns:ns3="12d35dcf-2da6-4797-9e9f-57ade224620a" targetNamespace="http://schemas.microsoft.com/office/2006/metadata/properties" ma:root="true" ma:fieldsID="fb15adb8f1392632f7ec2fcc57b468fe" ns2:_="" ns3:_="">
    <xsd:import namespace="79378db5-c594-44f5-bc2d-0eb846b644ce"/>
    <xsd:import namespace="12d35dcf-2da6-4797-9e9f-57ade224620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378db5-c594-44f5-bc2d-0eb846b644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38006d6-e3f3-4c8b-8d54-d1d40970652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d35dcf-2da6-4797-9e9f-57ade224620a"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f26136e-2622-42a3-ad53-39fb399508dd}" ma:internalName="TaxCatchAll" ma:showField="CatchAllData" ma:web="12d35dcf-2da6-4797-9e9f-57ade22462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2d35dcf-2da6-4797-9e9f-57ade224620a" xsi:nil="true"/>
    <lcf76f155ced4ddcb4097134ff3c332f xmlns="79378db5-c594-44f5-bc2d-0eb846b644ce">
      <Terms xmlns="http://schemas.microsoft.com/office/infopath/2007/PartnerControls"/>
    </lcf76f155ced4ddcb4097134ff3c332f>
    <SharedWithUsers xmlns="12d35dcf-2da6-4797-9e9f-57ade224620a">
      <UserInfo>
        <DisplayName>Lawton, Suzanne</DisplayName>
        <AccountId>35</AccountId>
        <AccountType/>
      </UserInfo>
      <UserInfo>
        <DisplayName>Alpan, Karen</DisplayName>
        <AccountId>532</AccountId>
        <AccountType/>
      </UserInfo>
      <UserInfo>
        <DisplayName>Colosi, Anthony</DisplayName>
        <AccountId>49</AccountId>
        <AccountType/>
      </UserInfo>
      <UserInfo>
        <DisplayName>Aldred, Chris</DisplayName>
        <AccountId>21</AccountId>
        <AccountType/>
      </UserInfo>
      <UserInfo>
        <DisplayName>McKenna, Jay</DisplayName>
        <AccountId>52</AccountId>
        <AccountType/>
      </UserInfo>
      <UserInfo>
        <DisplayName>Philipps, Kelsey</DisplayName>
        <AccountId>128</AccountId>
        <AccountType/>
      </UserInfo>
      <UserInfo>
        <DisplayName>Granich, Sandy</DisplayName>
        <AccountId>36</AccountId>
        <AccountType/>
      </UserInfo>
      <UserInfo>
        <DisplayName>Ho, Charlie</DisplayName>
        <AccountId>219</AccountId>
        <AccountType/>
      </UserInfo>
      <UserInfo>
        <DisplayName>Olson, Jonathan</DisplayName>
        <AccountId>218</AccountId>
        <AccountType/>
      </UserInfo>
      <UserInfo>
        <DisplayName>Sparrowhawk, Miriam</DisplayName>
        <AccountId>732</AccountId>
        <AccountType/>
      </UserInfo>
      <UserInfo>
        <DisplayName>Marshall, Nick</DisplayName>
        <AccountId>125</AccountId>
        <AccountType/>
      </UserInfo>
      <UserInfo>
        <DisplayName>Coen, David</DisplayName>
        <AccountId>126</AccountId>
        <AccountType/>
      </UserInfo>
    </SharedWithUsers>
  </documentManagement>
</p:properties>
</file>

<file path=customXml/itemProps1.xml><?xml version="1.0" encoding="utf-8"?>
<ds:datastoreItem xmlns:ds="http://schemas.openxmlformats.org/officeDocument/2006/customXml" ds:itemID="{80CF4501-9618-4A8C-B464-7CD89831D43A}">
  <ds:schemaRefs>
    <ds:schemaRef ds:uri="http://schemas.microsoft.com/sharepoint/v3/contenttype/forms"/>
  </ds:schemaRefs>
</ds:datastoreItem>
</file>

<file path=customXml/itemProps2.xml><?xml version="1.0" encoding="utf-8"?>
<ds:datastoreItem xmlns:ds="http://schemas.openxmlformats.org/officeDocument/2006/customXml" ds:itemID="{1FC1EACD-C896-433C-9463-B74CF93CFA79}">
  <ds:schemaRefs>
    <ds:schemaRef ds:uri="12d35dcf-2da6-4797-9e9f-57ade224620a"/>
    <ds:schemaRef ds:uri="79378db5-c594-44f5-bc2d-0eb846b644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EB21D05-5811-4902-BC15-C633D529D048}">
  <ds:schemaRefs>
    <ds:schemaRef ds:uri="12d35dcf-2da6-4797-9e9f-57ade224620a"/>
    <ds:schemaRef ds:uri="79378db5-c594-44f5-bc2d-0eb846b644c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17</Slides>
  <Notes>15</Notes>
  <HiddenSlides>0</HiddenSlide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1_Office Theme</vt:lpstr>
      <vt:lpstr>Office Theme</vt:lpstr>
      <vt:lpstr>PowerPoint Presentation</vt:lpstr>
      <vt:lpstr>PowerPoint Presentation</vt:lpstr>
      <vt:lpstr>What is Arcing?</vt:lpstr>
      <vt:lpstr>What are PEM® Fine Finish BF™/BFS™ Nuts?</vt:lpstr>
      <vt:lpstr>How BF™/BFS™ Nuts Differ from the Competition</vt:lpstr>
      <vt:lpstr>Applications where BF™/BFS™ wins</vt:lpstr>
      <vt:lpstr>Installation – BF™/BFS™ Blind Nuts</vt:lpstr>
      <vt:lpstr>Product Specifications</vt:lpstr>
      <vt:lpstr>Material and Finish Specifications</vt:lpstr>
      <vt:lpstr>Performance Data</vt:lpstr>
      <vt:lpstr>Where it is Easiest to Win</vt:lpstr>
      <vt:lpstr>Target Customer List – OEMs, ODMs, and Fabricators</vt:lpstr>
      <vt:lpstr>Key Selling Points - Summary</vt:lpstr>
      <vt:lpstr>Availability</vt:lpstr>
      <vt:lpstr>Call To Action</vt:lpstr>
      <vt:lpstr>Contact Information</vt:lpstr>
      <vt:lpstr>SOK™ and SOKS™ Knurled-Head Standoffs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cp:lastPrinted>2023-08-29T19:05:31Z</cp:lastPrinted>
  <dcterms:created xsi:type="dcterms:W3CDTF">2019-01-09T14:48:13Z</dcterms:created>
  <dcterms:modified xsi:type="dcterms:W3CDTF">2026-07-20T14:04:41Z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0x010100A5D2BE4DBDCD96418E4F04E94318826C</vt:lpwstr>
  </property>
  <property fmtid="{D5CDD505-2E9C-101B-9397-08002B2CF9AE}" pid="3" name="Order">
    <vt:r8>3400</vt:r8>
  </property>
  <property fmtid="{D5CDD505-2E9C-101B-9397-08002B2CF9AE}" pid="4" name="MediaServiceImageTags">
    <vt:lpwstr/>
  </property>
</Properties>
</file>